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1.jpeg" ContentType="image/jpeg"/>
  <Override PartName="/ppt/media/image10.jpeg" ContentType="image/jpeg"/>
  <Override PartName="/ppt/media/image12.png" ContentType="image/png"/>
  <Override PartName="/ppt/media/image9.jpeg" ContentType="image/jpeg"/>
  <Override PartName="/ppt/media/image8.jpeg" ContentType="image/jpe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单击鼠标移动幻灯片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B6D69F5-A16B-4769-B5E1-9EE3C7C04ED9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062840" y="389988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90302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36136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965988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36136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965988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90302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7062840" y="389988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90302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36136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65988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36136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965988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90302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7062840" y="389988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90302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6136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965988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836136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965988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90302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7062840" y="389988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90302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836136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965988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836136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965988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90302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062840" y="389988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90302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836136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965988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836136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965988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90302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7062840" y="389988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90302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836136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965988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836136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965988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90302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90302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7062840" y="389988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90302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836136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965988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body"/>
          </p:nvPr>
        </p:nvSpPr>
        <p:spPr>
          <a:xfrm>
            <a:off x="836136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 type="body"/>
          </p:nvPr>
        </p:nvSpPr>
        <p:spPr>
          <a:xfrm>
            <a:off x="965988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43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90302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7062840" y="3899880"/>
            <a:ext cx="3839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9030240" y="162576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9030240" y="3899880"/>
            <a:ext cx="18734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06284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836136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9659880" y="162576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706284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body"/>
          </p:nvPr>
        </p:nvSpPr>
        <p:spPr>
          <a:xfrm>
            <a:off x="836136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body"/>
          </p:nvPr>
        </p:nvSpPr>
        <p:spPr>
          <a:xfrm>
            <a:off x="9659880" y="3899880"/>
            <a:ext cx="123624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c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11499840" y="6289560"/>
            <a:ext cx="4060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标编辑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标题文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字格式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c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微软雅黑"/>
              </a:rPr>
              <a:t>单击此处编辑母版标题样式</a:t>
            </a:r>
            <a:endParaRPr b="0" lang="zh-C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c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062840" y="1625760"/>
            <a:ext cx="3839760" cy="43538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Num"/>
          </p:nvPr>
        </p:nvSpPr>
        <p:spPr>
          <a:xfrm>
            <a:off x="11499840" y="6289560"/>
            <a:ext cx="4060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c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1109880" y="1906200"/>
            <a:ext cx="3918960" cy="3660840"/>
          </a:xfrm>
          <a:prstGeom prst="rect">
            <a:avLst/>
          </a:prstGeom>
        </p:spPr>
        <p:txBody>
          <a:bodyPr lIns="71280" rIns="71280" tIns="71280" bIns="71280" anchor="ctr" anchorCtr="1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/>
          </p:nvPr>
        </p:nvSpPr>
        <p:spPr>
          <a:xfrm>
            <a:off x="11499840" y="6289560"/>
            <a:ext cx="4060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c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Num"/>
          </p:nvPr>
        </p:nvSpPr>
        <p:spPr>
          <a:xfrm>
            <a:off x="11499840" y="6289560"/>
            <a:ext cx="4060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c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1157400" y="1597320"/>
            <a:ext cx="3238560" cy="2050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799040" y="2401200"/>
            <a:ext cx="3238560" cy="2050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/>
          </p:nvPr>
        </p:nvSpPr>
        <p:spPr>
          <a:xfrm>
            <a:off x="11499840" y="6289560"/>
            <a:ext cx="4060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c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1044360" y="1525680"/>
            <a:ext cx="1437840" cy="14378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ldNum"/>
          </p:nvPr>
        </p:nvSpPr>
        <p:spPr>
          <a:xfrm>
            <a:off x="11499840" y="6289560"/>
            <a:ext cx="4060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c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5109120" y="960120"/>
            <a:ext cx="1973520" cy="2279520"/>
          </a:xfrm>
          <a:prstGeom prst="rect">
            <a:avLst/>
          </a:prstGeom>
        </p:spPr>
        <p:txBody>
          <a:bodyPr lIns="71280" rIns="71280" tIns="71280" bIns="71280" anchor="ctr" anchorCtr="1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2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2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2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2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2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2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2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Num"/>
          </p:nvPr>
        </p:nvSpPr>
        <p:spPr>
          <a:xfrm>
            <a:off x="11499840" y="6289560"/>
            <a:ext cx="4060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图片占位符 10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1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404c5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0" name="Group 2"/>
          <p:cNvGrpSpPr/>
          <p:nvPr/>
        </p:nvGrpSpPr>
        <p:grpSpPr>
          <a:xfrm>
            <a:off x="11386080" y="630360"/>
            <a:ext cx="370080" cy="135720"/>
            <a:chOff x="11386080" y="630360"/>
            <a:chExt cx="370080" cy="135720"/>
          </a:xfrm>
        </p:grpSpPr>
        <p:sp>
          <p:nvSpPr>
            <p:cNvPr id="321" name="Line 3"/>
            <p:cNvSpPr/>
            <p:nvPr/>
          </p:nvSpPr>
          <p:spPr>
            <a:xfrm flipH="1">
              <a:off x="11386080" y="630360"/>
              <a:ext cx="370080" cy="360"/>
            </a:xfrm>
            <a:prstGeom prst="line">
              <a:avLst/>
            </a:prstGeom>
            <a:ln w="2844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Line 4"/>
            <p:cNvSpPr/>
            <p:nvPr/>
          </p:nvSpPr>
          <p:spPr>
            <a:xfrm flipH="1">
              <a:off x="11386080" y="698040"/>
              <a:ext cx="370080" cy="360"/>
            </a:xfrm>
            <a:prstGeom prst="line">
              <a:avLst/>
            </a:prstGeom>
            <a:ln w="2844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Line 5"/>
            <p:cNvSpPr/>
            <p:nvPr/>
          </p:nvSpPr>
          <p:spPr>
            <a:xfrm flipH="1">
              <a:off x="11386080" y="765720"/>
              <a:ext cx="370080" cy="360"/>
            </a:xfrm>
            <a:prstGeom prst="line">
              <a:avLst/>
            </a:prstGeom>
            <a:ln w="2844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4" name="Group 6"/>
          <p:cNvGrpSpPr/>
          <p:nvPr/>
        </p:nvGrpSpPr>
        <p:grpSpPr>
          <a:xfrm>
            <a:off x="0" y="5350680"/>
            <a:ext cx="1130400" cy="1506960"/>
            <a:chOff x="0" y="5350680"/>
            <a:chExt cx="1130400" cy="1506960"/>
          </a:xfrm>
        </p:grpSpPr>
        <p:sp>
          <p:nvSpPr>
            <p:cNvPr id="325" name="CustomShape 7"/>
            <p:cNvSpPr/>
            <p:nvPr/>
          </p:nvSpPr>
          <p:spPr>
            <a:xfrm>
              <a:off x="753840" y="6481080"/>
              <a:ext cx="376560" cy="37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26" name="Group 8"/>
            <p:cNvGrpSpPr/>
            <p:nvPr/>
          </p:nvGrpSpPr>
          <p:grpSpPr>
            <a:xfrm>
              <a:off x="0" y="6104160"/>
              <a:ext cx="753480" cy="753480"/>
              <a:chOff x="0" y="6104160"/>
              <a:chExt cx="753480" cy="753480"/>
            </a:xfrm>
          </p:grpSpPr>
          <p:sp>
            <p:nvSpPr>
              <p:cNvPr id="327" name="CustomShape 9"/>
              <p:cNvSpPr/>
              <p:nvPr/>
            </p:nvSpPr>
            <p:spPr>
              <a:xfrm>
                <a:off x="0" y="6481080"/>
                <a:ext cx="376560" cy="3765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CustomShape 10"/>
              <p:cNvSpPr/>
              <p:nvPr/>
            </p:nvSpPr>
            <p:spPr>
              <a:xfrm>
                <a:off x="376920" y="6481080"/>
                <a:ext cx="376560" cy="3765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CustomShape 11"/>
              <p:cNvSpPr/>
              <p:nvPr/>
            </p:nvSpPr>
            <p:spPr>
              <a:xfrm>
                <a:off x="0" y="6104160"/>
                <a:ext cx="376560" cy="3765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CustomShape 12"/>
              <p:cNvSpPr/>
              <p:nvPr/>
            </p:nvSpPr>
            <p:spPr>
              <a:xfrm>
                <a:off x="376920" y="6104160"/>
                <a:ext cx="376560" cy="3765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31" name="CustomShape 13"/>
            <p:cNvSpPr/>
            <p:nvPr/>
          </p:nvSpPr>
          <p:spPr>
            <a:xfrm>
              <a:off x="376920" y="5727600"/>
              <a:ext cx="376560" cy="37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CustomShape 14"/>
            <p:cNvSpPr/>
            <p:nvPr/>
          </p:nvSpPr>
          <p:spPr>
            <a:xfrm>
              <a:off x="753840" y="5350680"/>
              <a:ext cx="376560" cy="37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33" name="Group 15"/>
          <p:cNvGrpSpPr/>
          <p:nvPr/>
        </p:nvGrpSpPr>
        <p:grpSpPr>
          <a:xfrm>
            <a:off x="11061360" y="5350680"/>
            <a:ext cx="1130400" cy="1506960"/>
            <a:chOff x="11061360" y="5350680"/>
            <a:chExt cx="1130400" cy="1506960"/>
          </a:xfrm>
        </p:grpSpPr>
        <p:sp>
          <p:nvSpPr>
            <p:cNvPr id="334" name="CustomShape 16"/>
            <p:cNvSpPr/>
            <p:nvPr/>
          </p:nvSpPr>
          <p:spPr>
            <a:xfrm>
              <a:off x="11438280" y="6481080"/>
              <a:ext cx="376560" cy="37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CustomShape 17"/>
            <p:cNvSpPr/>
            <p:nvPr/>
          </p:nvSpPr>
          <p:spPr>
            <a:xfrm>
              <a:off x="11815200" y="6481080"/>
              <a:ext cx="376560" cy="37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" name="CustomShape 18"/>
            <p:cNvSpPr/>
            <p:nvPr/>
          </p:nvSpPr>
          <p:spPr>
            <a:xfrm>
              <a:off x="11438280" y="6104160"/>
              <a:ext cx="376560" cy="37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CustomShape 19"/>
            <p:cNvSpPr/>
            <p:nvPr/>
          </p:nvSpPr>
          <p:spPr>
            <a:xfrm>
              <a:off x="11815200" y="6104160"/>
              <a:ext cx="376560" cy="37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" name="CustomShape 20"/>
            <p:cNvSpPr/>
            <p:nvPr/>
          </p:nvSpPr>
          <p:spPr>
            <a:xfrm>
              <a:off x="11061360" y="5727600"/>
              <a:ext cx="376560" cy="37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CustomShape 21"/>
            <p:cNvSpPr/>
            <p:nvPr/>
          </p:nvSpPr>
          <p:spPr>
            <a:xfrm>
              <a:off x="11438280" y="5350680"/>
              <a:ext cx="376560" cy="37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0" name="Group 22"/>
          <p:cNvGrpSpPr/>
          <p:nvPr/>
        </p:nvGrpSpPr>
        <p:grpSpPr>
          <a:xfrm>
            <a:off x="3771000" y="1310760"/>
            <a:ext cx="4649400" cy="4268160"/>
            <a:chOff x="3771000" y="1310760"/>
            <a:chExt cx="4649400" cy="4268160"/>
          </a:xfrm>
        </p:grpSpPr>
        <p:sp>
          <p:nvSpPr>
            <p:cNvPr id="341" name="CustomShape 23"/>
            <p:cNvSpPr/>
            <p:nvPr/>
          </p:nvSpPr>
          <p:spPr>
            <a:xfrm>
              <a:off x="3771000" y="2174400"/>
              <a:ext cx="4649400" cy="1431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8800" spc="-1" strike="noStrike">
                  <a:solidFill>
                    <a:srgbClr val="ff5c5b"/>
                  </a:solidFill>
                  <a:latin typeface="字魂59号-创粗黑"/>
                  <a:ea typeface="字魂59号-创粗黑"/>
                </a:rPr>
                <a:t>我的分享</a:t>
              </a:r>
              <a:endParaRPr b="0" lang="en-US" sz="8800" spc="-1" strike="noStrike">
                <a:latin typeface="Arial"/>
              </a:endParaRPr>
            </a:p>
          </p:txBody>
        </p:sp>
        <p:sp>
          <p:nvSpPr>
            <p:cNvPr id="342" name="CustomShape 24"/>
            <p:cNvSpPr/>
            <p:nvPr/>
          </p:nvSpPr>
          <p:spPr>
            <a:xfrm>
              <a:off x="5177880" y="1310760"/>
              <a:ext cx="1835640" cy="4268160"/>
            </a:xfrm>
            <a:custGeom>
              <a:avLst/>
              <a:gdLst/>
              <a:ahLst/>
              <a:rect l="l" t="t" r="r" b="b"/>
              <a:pathLst>
                <a:path w="1836000" h="4268584">
                  <a:moveTo>
                    <a:pt x="0" y="2479406"/>
                  </a:moveTo>
                  <a:lnTo>
                    <a:pt x="44046" y="2479406"/>
                  </a:lnTo>
                  <a:lnTo>
                    <a:pt x="44046" y="4224538"/>
                  </a:lnTo>
                  <a:lnTo>
                    <a:pt x="1791954" y="4224538"/>
                  </a:lnTo>
                  <a:lnTo>
                    <a:pt x="1791954" y="2479406"/>
                  </a:lnTo>
                  <a:lnTo>
                    <a:pt x="1836000" y="2479406"/>
                  </a:lnTo>
                  <a:lnTo>
                    <a:pt x="1836000" y="4268584"/>
                  </a:lnTo>
                  <a:lnTo>
                    <a:pt x="0" y="4268584"/>
                  </a:lnTo>
                  <a:close/>
                  <a:moveTo>
                    <a:pt x="0" y="0"/>
                  </a:moveTo>
                  <a:lnTo>
                    <a:pt x="1836000" y="0"/>
                  </a:lnTo>
                  <a:lnTo>
                    <a:pt x="1836000" y="835175"/>
                  </a:lnTo>
                  <a:lnTo>
                    <a:pt x="1791954" y="835175"/>
                  </a:lnTo>
                  <a:lnTo>
                    <a:pt x="1791954" y="44046"/>
                  </a:lnTo>
                  <a:lnTo>
                    <a:pt x="44046" y="44046"/>
                  </a:lnTo>
                  <a:lnTo>
                    <a:pt x="44046" y="835175"/>
                  </a:lnTo>
                  <a:lnTo>
                    <a:pt x="0" y="835175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CustomShape 25"/>
            <p:cNvSpPr/>
            <p:nvPr/>
          </p:nvSpPr>
          <p:spPr>
            <a:xfrm flipV="1">
              <a:off x="5978520" y="4906800"/>
              <a:ext cx="234720" cy="116640"/>
            </a:xfrm>
            <a:custGeom>
              <a:avLst/>
              <a:gdLst/>
              <a:ahLst/>
              <a:rect l="l" t="t" r="r" b="b"/>
              <a:pathLst>
                <a:path w="359191" h="178724">
                  <a:moveTo>
                    <a:pt x="0" y="178724"/>
                  </a:moveTo>
                  <a:lnTo>
                    <a:pt x="110341" y="178724"/>
                  </a:lnTo>
                  <a:lnTo>
                    <a:pt x="179595" y="109806"/>
                  </a:lnTo>
                  <a:lnTo>
                    <a:pt x="248849" y="178724"/>
                  </a:lnTo>
                  <a:lnTo>
                    <a:pt x="359191" y="178724"/>
                  </a:lnTo>
                  <a:lnTo>
                    <a:pt x="1795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CustomShape 26"/>
            <p:cNvSpPr/>
            <p:nvPr/>
          </p:nvSpPr>
          <p:spPr>
            <a:xfrm>
              <a:off x="5602320" y="3916080"/>
              <a:ext cx="98748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5400" spc="-1" strike="noStrike">
                  <a:solidFill>
                    <a:srgbClr val="ffffff"/>
                  </a:solidFill>
                  <a:latin typeface="字魂59号-创粗黑"/>
                  <a:ea typeface="字魂59号-创粗黑"/>
                </a:rPr>
                <a:t>01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345" name="Line 27"/>
            <p:cNvSpPr/>
            <p:nvPr/>
          </p:nvSpPr>
          <p:spPr>
            <a:xfrm>
              <a:off x="5979960" y="3779280"/>
              <a:ext cx="231840" cy="360"/>
            </a:xfrm>
            <a:prstGeom prst="line">
              <a:avLst/>
            </a:prstGeom>
            <a:ln w="1908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Line 28"/>
            <p:cNvSpPr/>
            <p:nvPr/>
          </p:nvSpPr>
          <p:spPr>
            <a:xfrm>
              <a:off x="5979960" y="2155320"/>
              <a:ext cx="231840" cy="360"/>
            </a:xfrm>
            <a:prstGeom prst="line">
              <a:avLst/>
            </a:prstGeom>
            <a:ln w="1908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7" name="CustomShape 29"/>
          <p:cNvSpPr/>
          <p:nvPr/>
        </p:nvSpPr>
        <p:spPr>
          <a:xfrm>
            <a:off x="7882200" y="6113160"/>
            <a:ext cx="244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微软雅黑"/>
              </a:rPr>
              <a:t>2019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微软雅黑"/>
              </a:rPr>
              <a:t>年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微软雅黑"/>
              </a:rPr>
              <a:t>8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微软雅黑"/>
              </a:rPr>
              <a:t>月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微软雅黑"/>
              </a:rPr>
              <a:t>22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微软雅黑"/>
              </a:rPr>
              <a:t>日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push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in">
                                      <p:cBhvr additive="repl">
                                        <p:cTn id="7" dur="75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278720" y="4142880"/>
            <a:ext cx="471528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字魂59号-创粗黑"/>
                <a:ea typeface="微软雅黑"/>
              </a:rPr>
              <a:t>扫描二维码支付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38" name="Group 2"/>
          <p:cNvGrpSpPr/>
          <p:nvPr/>
        </p:nvGrpSpPr>
        <p:grpSpPr>
          <a:xfrm>
            <a:off x="1139040" y="2688120"/>
            <a:ext cx="5136120" cy="1269720"/>
            <a:chOff x="1139040" y="2688120"/>
            <a:chExt cx="5136120" cy="1269720"/>
          </a:xfrm>
        </p:grpSpPr>
        <p:sp>
          <p:nvSpPr>
            <p:cNvPr id="439" name="CustomShape 3"/>
            <p:cNvSpPr/>
            <p:nvPr/>
          </p:nvSpPr>
          <p:spPr>
            <a:xfrm>
              <a:off x="1139040" y="2688120"/>
              <a:ext cx="5136120" cy="1269720"/>
            </a:xfrm>
            <a:prstGeom prst="roundRect">
              <a:avLst>
                <a:gd name="adj" fmla="val 4765"/>
              </a:avLst>
            </a:prstGeom>
            <a:solidFill>
              <a:srgbClr val="4f5d68"/>
            </a:solidFill>
            <a:ln w="25560">
              <a:solidFill>
                <a:srgbClr val="404c5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4"/>
            <p:cNvSpPr/>
            <p:nvPr/>
          </p:nvSpPr>
          <p:spPr>
            <a:xfrm>
              <a:off x="1404720" y="3378240"/>
              <a:ext cx="1346400" cy="39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5640" rIns="35640" tIns="35640" bIns="35640"/>
            <a:p>
              <a:pPr algn="ctr">
                <a:lnSpc>
                  <a:spcPct val="100000"/>
                </a:lnSpc>
              </a:pPr>
              <a:r>
                <a:rPr b="0" i="1" lang="en-US" sz="2100" spc="-1" strike="noStrike">
                  <a:solidFill>
                    <a:srgbClr val="ffffff"/>
                  </a:solidFill>
                  <a:latin typeface="字魂59号-创粗黑"/>
                  <a:ea typeface="微软雅黑"/>
                </a:rPr>
                <a:t>$12,989</a:t>
              </a:r>
              <a:endParaRPr b="0" lang="en-US" sz="2100" spc="-1" strike="noStrike">
                <a:latin typeface="Arial"/>
              </a:endParaRPr>
            </a:p>
          </p:txBody>
        </p:sp>
        <p:sp>
          <p:nvSpPr>
            <p:cNvPr id="441" name="CustomShape 5"/>
            <p:cNvSpPr/>
            <p:nvPr/>
          </p:nvSpPr>
          <p:spPr>
            <a:xfrm>
              <a:off x="1910520" y="2927160"/>
              <a:ext cx="334800" cy="34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419" y="13500"/>
                  </a:moveTo>
                  <a:cubicBezTo>
                    <a:pt x="16026" y="13500"/>
                    <a:pt x="14632" y="14175"/>
                    <a:pt x="13935" y="15356"/>
                  </a:cubicBezTo>
                  <a:cubicBezTo>
                    <a:pt x="7839" y="12656"/>
                    <a:pt x="7839" y="12656"/>
                    <a:pt x="7839" y="12656"/>
                  </a:cubicBezTo>
                  <a:cubicBezTo>
                    <a:pt x="8187" y="12150"/>
                    <a:pt x="8361" y="11475"/>
                    <a:pt x="8361" y="10800"/>
                  </a:cubicBezTo>
                  <a:cubicBezTo>
                    <a:pt x="8361" y="10125"/>
                    <a:pt x="8187" y="9619"/>
                    <a:pt x="8013" y="9113"/>
                  </a:cubicBezTo>
                  <a:cubicBezTo>
                    <a:pt x="14110" y="6413"/>
                    <a:pt x="14110" y="6413"/>
                    <a:pt x="14110" y="6413"/>
                  </a:cubicBezTo>
                  <a:cubicBezTo>
                    <a:pt x="14806" y="7425"/>
                    <a:pt x="16026" y="8100"/>
                    <a:pt x="17419" y="8100"/>
                  </a:cubicBezTo>
                  <a:cubicBezTo>
                    <a:pt x="19684" y="8100"/>
                    <a:pt x="21600" y="6244"/>
                    <a:pt x="21600" y="4050"/>
                  </a:cubicBezTo>
                  <a:cubicBezTo>
                    <a:pt x="21600" y="1856"/>
                    <a:pt x="19684" y="0"/>
                    <a:pt x="17419" y="0"/>
                  </a:cubicBezTo>
                  <a:cubicBezTo>
                    <a:pt x="15155" y="0"/>
                    <a:pt x="13239" y="1856"/>
                    <a:pt x="13239" y="4050"/>
                  </a:cubicBezTo>
                  <a:cubicBezTo>
                    <a:pt x="13239" y="4388"/>
                    <a:pt x="13239" y="4894"/>
                    <a:pt x="13413" y="5231"/>
                  </a:cubicBezTo>
                  <a:cubicBezTo>
                    <a:pt x="7142" y="7931"/>
                    <a:pt x="7142" y="7931"/>
                    <a:pt x="7142" y="7931"/>
                  </a:cubicBezTo>
                  <a:cubicBezTo>
                    <a:pt x="6445" y="7256"/>
                    <a:pt x="5400" y="6750"/>
                    <a:pt x="4181" y="6750"/>
                  </a:cubicBezTo>
                  <a:cubicBezTo>
                    <a:pt x="1916" y="6750"/>
                    <a:pt x="0" y="8606"/>
                    <a:pt x="0" y="10800"/>
                  </a:cubicBezTo>
                  <a:cubicBezTo>
                    <a:pt x="0" y="12994"/>
                    <a:pt x="1916" y="14850"/>
                    <a:pt x="4181" y="14850"/>
                  </a:cubicBezTo>
                  <a:cubicBezTo>
                    <a:pt x="5226" y="14850"/>
                    <a:pt x="6271" y="14513"/>
                    <a:pt x="6968" y="13838"/>
                  </a:cubicBezTo>
                  <a:cubicBezTo>
                    <a:pt x="13413" y="16537"/>
                    <a:pt x="13413" y="16537"/>
                    <a:pt x="13413" y="16537"/>
                  </a:cubicBezTo>
                  <a:cubicBezTo>
                    <a:pt x="13239" y="16875"/>
                    <a:pt x="13239" y="17213"/>
                    <a:pt x="13239" y="17550"/>
                  </a:cubicBezTo>
                  <a:cubicBezTo>
                    <a:pt x="13239" y="19744"/>
                    <a:pt x="15155" y="21600"/>
                    <a:pt x="17419" y="21600"/>
                  </a:cubicBezTo>
                  <a:cubicBezTo>
                    <a:pt x="19684" y="21600"/>
                    <a:pt x="21600" y="19744"/>
                    <a:pt x="21600" y="17550"/>
                  </a:cubicBezTo>
                  <a:cubicBezTo>
                    <a:pt x="21600" y="15356"/>
                    <a:pt x="19684" y="13500"/>
                    <a:pt x="17419" y="13500"/>
                  </a:cubicBezTo>
                  <a:close/>
                  <a:moveTo>
                    <a:pt x="17419" y="1350"/>
                  </a:moveTo>
                  <a:cubicBezTo>
                    <a:pt x="18987" y="1350"/>
                    <a:pt x="20206" y="2531"/>
                    <a:pt x="20206" y="4050"/>
                  </a:cubicBezTo>
                  <a:cubicBezTo>
                    <a:pt x="20206" y="5569"/>
                    <a:pt x="18987" y="6750"/>
                    <a:pt x="17419" y="6750"/>
                  </a:cubicBezTo>
                  <a:cubicBezTo>
                    <a:pt x="15852" y="6750"/>
                    <a:pt x="14632" y="5569"/>
                    <a:pt x="14632" y="4050"/>
                  </a:cubicBezTo>
                  <a:cubicBezTo>
                    <a:pt x="14632" y="2531"/>
                    <a:pt x="15852" y="1350"/>
                    <a:pt x="17419" y="1350"/>
                  </a:cubicBezTo>
                  <a:close/>
                  <a:moveTo>
                    <a:pt x="4181" y="13500"/>
                  </a:moveTo>
                  <a:cubicBezTo>
                    <a:pt x="2613" y="13500"/>
                    <a:pt x="1394" y="12319"/>
                    <a:pt x="1394" y="10800"/>
                  </a:cubicBezTo>
                  <a:cubicBezTo>
                    <a:pt x="1394" y="9281"/>
                    <a:pt x="2613" y="8100"/>
                    <a:pt x="4181" y="8100"/>
                  </a:cubicBezTo>
                  <a:cubicBezTo>
                    <a:pt x="5748" y="8100"/>
                    <a:pt x="6968" y="9281"/>
                    <a:pt x="6968" y="10800"/>
                  </a:cubicBezTo>
                  <a:cubicBezTo>
                    <a:pt x="6968" y="12319"/>
                    <a:pt x="5748" y="13500"/>
                    <a:pt x="4181" y="13500"/>
                  </a:cubicBezTo>
                  <a:close/>
                  <a:moveTo>
                    <a:pt x="17419" y="20250"/>
                  </a:moveTo>
                  <a:cubicBezTo>
                    <a:pt x="15852" y="20250"/>
                    <a:pt x="14632" y="19069"/>
                    <a:pt x="14632" y="17550"/>
                  </a:cubicBezTo>
                  <a:cubicBezTo>
                    <a:pt x="14632" y="16031"/>
                    <a:pt x="15852" y="14850"/>
                    <a:pt x="17419" y="14850"/>
                  </a:cubicBezTo>
                  <a:cubicBezTo>
                    <a:pt x="18987" y="14850"/>
                    <a:pt x="20206" y="16031"/>
                    <a:pt x="20206" y="17550"/>
                  </a:cubicBezTo>
                  <a:cubicBezTo>
                    <a:pt x="20206" y="19069"/>
                    <a:pt x="18987" y="20250"/>
                    <a:pt x="17419" y="20250"/>
                  </a:cubicBezTo>
                  <a:close/>
                </a:path>
              </a:pathLst>
            </a:cu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6"/>
            <p:cNvSpPr/>
            <p:nvPr/>
          </p:nvSpPr>
          <p:spPr>
            <a:xfrm>
              <a:off x="3043080" y="2841480"/>
              <a:ext cx="2705040" cy="92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14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字魂59号-创粗黑"/>
                  <a:ea typeface="微软雅黑"/>
                </a:rPr>
                <a:t>读后有收获可以支付宝请作者喝咖啡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443" name="Group 7"/>
          <p:cNvGrpSpPr/>
          <p:nvPr/>
        </p:nvGrpSpPr>
        <p:grpSpPr>
          <a:xfrm>
            <a:off x="875160" y="419400"/>
            <a:ext cx="2431080" cy="643320"/>
            <a:chOff x="875160" y="419400"/>
            <a:chExt cx="2431080" cy="643320"/>
          </a:xfrm>
        </p:grpSpPr>
        <p:sp>
          <p:nvSpPr>
            <p:cNvPr id="444" name="CustomShape 8"/>
            <p:cNvSpPr/>
            <p:nvPr/>
          </p:nvSpPr>
          <p:spPr>
            <a:xfrm rot="10800000">
              <a:off x="875160" y="419400"/>
              <a:ext cx="882360" cy="643320"/>
            </a:xfrm>
            <a:prstGeom prst="snip1Rect">
              <a:avLst>
                <a:gd name="adj" fmla="val 342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" name="CustomShape 9"/>
            <p:cNvSpPr/>
            <p:nvPr/>
          </p:nvSpPr>
          <p:spPr>
            <a:xfrm>
              <a:off x="1904400" y="448560"/>
              <a:ext cx="140184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Arial"/>
                  <a:ea typeface="微软雅黑"/>
                </a:rPr>
                <a:t>皮一下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46" name="CustomShape 10"/>
            <p:cNvSpPr/>
            <p:nvPr/>
          </p:nvSpPr>
          <p:spPr>
            <a:xfrm>
              <a:off x="1176480" y="563400"/>
              <a:ext cx="329760" cy="329400"/>
            </a:xfrm>
            <a:custGeom>
              <a:avLst/>
              <a:gdLst/>
              <a:ahLst/>
              <a:rect l="l" t="t" r="r" b="b"/>
              <a:pathLst>
                <a:path w="607639" h="606722">
                  <a:moveTo>
                    <a:pt x="354450" y="222564"/>
                  </a:moveTo>
                  <a:lnTo>
                    <a:pt x="354450" y="384088"/>
                  </a:lnTo>
                  <a:lnTo>
                    <a:pt x="225033" y="303326"/>
                  </a:lnTo>
                  <a:close/>
                  <a:moveTo>
                    <a:pt x="391979" y="154813"/>
                  </a:moveTo>
                  <a:cubicBezTo>
                    <a:pt x="383969" y="150370"/>
                    <a:pt x="374178" y="150637"/>
                    <a:pt x="366346" y="155524"/>
                  </a:cubicBezTo>
                  <a:lnTo>
                    <a:pt x="163770" y="281899"/>
                  </a:lnTo>
                  <a:cubicBezTo>
                    <a:pt x="156382" y="286520"/>
                    <a:pt x="151932" y="294607"/>
                    <a:pt x="151932" y="303317"/>
                  </a:cubicBezTo>
                  <a:cubicBezTo>
                    <a:pt x="151932" y="312026"/>
                    <a:pt x="156382" y="320113"/>
                    <a:pt x="163770" y="324824"/>
                  </a:cubicBezTo>
                  <a:lnTo>
                    <a:pt x="366346" y="451198"/>
                  </a:lnTo>
                  <a:cubicBezTo>
                    <a:pt x="370440" y="453775"/>
                    <a:pt x="375068" y="455020"/>
                    <a:pt x="379786" y="455020"/>
                  </a:cubicBezTo>
                  <a:cubicBezTo>
                    <a:pt x="383969" y="455020"/>
                    <a:pt x="388241" y="453953"/>
                    <a:pt x="391979" y="451820"/>
                  </a:cubicBezTo>
                  <a:cubicBezTo>
                    <a:pt x="400079" y="447377"/>
                    <a:pt x="405063" y="438934"/>
                    <a:pt x="405063" y="429780"/>
                  </a:cubicBezTo>
                  <a:lnTo>
                    <a:pt x="405063" y="176942"/>
                  </a:lnTo>
                  <a:cubicBezTo>
                    <a:pt x="405063" y="167789"/>
                    <a:pt x="400079" y="159346"/>
                    <a:pt x="391979" y="154813"/>
                  </a:cubicBezTo>
                  <a:close/>
                  <a:moveTo>
                    <a:pt x="303775" y="0"/>
                  </a:moveTo>
                  <a:cubicBezTo>
                    <a:pt x="471372" y="0"/>
                    <a:pt x="607639" y="136062"/>
                    <a:pt x="607639" y="303317"/>
                  </a:cubicBezTo>
                  <a:cubicBezTo>
                    <a:pt x="607639" y="470661"/>
                    <a:pt x="471372" y="606722"/>
                    <a:pt x="303775" y="606722"/>
                  </a:cubicBezTo>
                  <a:cubicBezTo>
                    <a:pt x="136267" y="606722"/>
                    <a:pt x="0" y="470661"/>
                    <a:pt x="0" y="303317"/>
                  </a:cubicBezTo>
                  <a:cubicBezTo>
                    <a:pt x="0" y="136062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rgbClr val="404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7" name="CustomShape 11"/>
          <p:cNvSpPr/>
          <p:nvPr/>
        </p:nvSpPr>
        <p:spPr>
          <a:xfrm>
            <a:off x="8145000" y="5902920"/>
            <a:ext cx="300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8" name="图片 5" descr=""/>
          <p:cNvPicPr/>
          <p:nvPr/>
        </p:nvPicPr>
        <p:blipFill>
          <a:blip r:embed="rId1"/>
          <a:stretch/>
        </p:blipFill>
        <p:spPr>
          <a:xfrm>
            <a:off x="7421760" y="1781280"/>
            <a:ext cx="3802680" cy="3802680"/>
          </a:xfrm>
          <a:prstGeom prst="rect">
            <a:avLst/>
          </a:prstGeom>
          <a:ln>
            <a:noFill/>
          </a:ln>
        </p:spPr>
      </p:pic>
    </p:spTree>
  </p:cSld>
  <p:transition>
    <p:push dir="d"/>
  </p:transition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1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roup 1"/>
          <p:cNvGrpSpPr/>
          <p:nvPr/>
        </p:nvGrpSpPr>
        <p:grpSpPr>
          <a:xfrm>
            <a:off x="875160" y="419400"/>
            <a:ext cx="2837520" cy="643320"/>
            <a:chOff x="875160" y="419400"/>
            <a:chExt cx="2837520" cy="643320"/>
          </a:xfrm>
        </p:grpSpPr>
        <p:sp>
          <p:nvSpPr>
            <p:cNvPr id="349" name="CustomShape 2"/>
            <p:cNvSpPr/>
            <p:nvPr/>
          </p:nvSpPr>
          <p:spPr>
            <a:xfrm rot="10800000">
              <a:off x="875160" y="419400"/>
              <a:ext cx="882360" cy="643320"/>
            </a:xfrm>
            <a:prstGeom prst="snip1Rect">
              <a:avLst>
                <a:gd name="adj" fmla="val 342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CustomShape 3"/>
            <p:cNvSpPr/>
            <p:nvPr/>
          </p:nvSpPr>
          <p:spPr>
            <a:xfrm>
              <a:off x="1904400" y="448560"/>
              <a:ext cx="180828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Arial"/>
                  <a:ea typeface="微软雅黑"/>
                </a:rPr>
                <a:t>网页截图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351" name="CustomShape 4"/>
            <p:cNvSpPr/>
            <p:nvPr/>
          </p:nvSpPr>
          <p:spPr>
            <a:xfrm>
              <a:off x="1176480" y="563400"/>
              <a:ext cx="329760" cy="329400"/>
            </a:xfrm>
            <a:custGeom>
              <a:avLst/>
              <a:gdLst/>
              <a:ahLst/>
              <a:rect l="l" t="t" r="r" b="b"/>
              <a:pathLst>
                <a:path w="607639" h="606722">
                  <a:moveTo>
                    <a:pt x="354450" y="222564"/>
                  </a:moveTo>
                  <a:lnTo>
                    <a:pt x="354450" y="384088"/>
                  </a:lnTo>
                  <a:lnTo>
                    <a:pt x="225033" y="303326"/>
                  </a:lnTo>
                  <a:close/>
                  <a:moveTo>
                    <a:pt x="391979" y="154813"/>
                  </a:moveTo>
                  <a:cubicBezTo>
                    <a:pt x="383969" y="150370"/>
                    <a:pt x="374178" y="150637"/>
                    <a:pt x="366346" y="155524"/>
                  </a:cubicBezTo>
                  <a:lnTo>
                    <a:pt x="163770" y="281899"/>
                  </a:lnTo>
                  <a:cubicBezTo>
                    <a:pt x="156382" y="286520"/>
                    <a:pt x="151932" y="294607"/>
                    <a:pt x="151932" y="303317"/>
                  </a:cubicBezTo>
                  <a:cubicBezTo>
                    <a:pt x="151932" y="312026"/>
                    <a:pt x="156382" y="320113"/>
                    <a:pt x="163770" y="324824"/>
                  </a:cubicBezTo>
                  <a:lnTo>
                    <a:pt x="366346" y="451198"/>
                  </a:lnTo>
                  <a:cubicBezTo>
                    <a:pt x="370440" y="453775"/>
                    <a:pt x="375068" y="455020"/>
                    <a:pt x="379786" y="455020"/>
                  </a:cubicBezTo>
                  <a:cubicBezTo>
                    <a:pt x="383969" y="455020"/>
                    <a:pt x="388241" y="453953"/>
                    <a:pt x="391979" y="451820"/>
                  </a:cubicBezTo>
                  <a:cubicBezTo>
                    <a:pt x="400079" y="447377"/>
                    <a:pt x="405063" y="438934"/>
                    <a:pt x="405063" y="429780"/>
                  </a:cubicBezTo>
                  <a:lnTo>
                    <a:pt x="405063" y="176942"/>
                  </a:lnTo>
                  <a:cubicBezTo>
                    <a:pt x="405063" y="167789"/>
                    <a:pt x="400079" y="159346"/>
                    <a:pt x="391979" y="154813"/>
                  </a:cubicBezTo>
                  <a:close/>
                  <a:moveTo>
                    <a:pt x="303775" y="0"/>
                  </a:moveTo>
                  <a:cubicBezTo>
                    <a:pt x="471372" y="0"/>
                    <a:pt x="607639" y="136062"/>
                    <a:pt x="607639" y="303317"/>
                  </a:cubicBezTo>
                  <a:cubicBezTo>
                    <a:pt x="607639" y="470661"/>
                    <a:pt x="471372" y="606722"/>
                    <a:pt x="303775" y="606722"/>
                  </a:cubicBezTo>
                  <a:cubicBezTo>
                    <a:pt x="136267" y="606722"/>
                    <a:pt x="0" y="470661"/>
                    <a:pt x="0" y="303317"/>
                  </a:cubicBezTo>
                  <a:cubicBezTo>
                    <a:pt x="0" y="136062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rgbClr val="404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52" name="图片 27" descr=""/>
          <p:cNvPicPr/>
          <p:nvPr/>
        </p:nvPicPr>
        <p:blipFill>
          <a:blip r:embed="rId1"/>
          <a:stretch/>
        </p:blipFill>
        <p:spPr>
          <a:xfrm>
            <a:off x="723960" y="1236240"/>
            <a:ext cx="10743840" cy="5271480"/>
          </a:xfrm>
          <a:prstGeom prst="rect">
            <a:avLst/>
          </a:prstGeom>
          <a:ln>
            <a:noFill/>
          </a:ln>
        </p:spPr>
      </p:pic>
    </p:spTree>
  </p:cSld>
  <p:transition>
    <p:push dir="d"/>
  </p:transition>
  <p:timing>
    <p:tnLst>
      <p:par>
        <p:cTn id="8" dur="indefinite" restart="never" nodeType="tmRoot">
          <p:childTnLst>
            <p:seq>
              <p:cTn id="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1"/>
          <p:cNvGrpSpPr/>
          <p:nvPr/>
        </p:nvGrpSpPr>
        <p:grpSpPr>
          <a:xfrm>
            <a:off x="875160" y="419400"/>
            <a:ext cx="2024280" cy="643320"/>
            <a:chOff x="875160" y="419400"/>
            <a:chExt cx="2024280" cy="643320"/>
          </a:xfrm>
        </p:grpSpPr>
        <p:sp>
          <p:nvSpPr>
            <p:cNvPr id="354" name="CustomShape 2"/>
            <p:cNvSpPr/>
            <p:nvPr/>
          </p:nvSpPr>
          <p:spPr>
            <a:xfrm rot="10800000">
              <a:off x="875160" y="419400"/>
              <a:ext cx="882360" cy="643320"/>
            </a:xfrm>
            <a:prstGeom prst="snip1Rect">
              <a:avLst>
                <a:gd name="adj" fmla="val 342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3"/>
            <p:cNvSpPr/>
            <p:nvPr/>
          </p:nvSpPr>
          <p:spPr>
            <a:xfrm>
              <a:off x="1904400" y="448560"/>
              <a:ext cx="99504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Arial"/>
                  <a:ea typeface="微软雅黑"/>
                </a:rPr>
                <a:t>示例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356" name="CustomShape 4"/>
            <p:cNvSpPr/>
            <p:nvPr/>
          </p:nvSpPr>
          <p:spPr>
            <a:xfrm>
              <a:off x="1176480" y="563400"/>
              <a:ext cx="329760" cy="329400"/>
            </a:xfrm>
            <a:custGeom>
              <a:avLst/>
              <a:gdLst/>
              <a:ahLst/>
              <a:rect l="l" t="t" r="r" b="b"/>
              <a:pathLst>
                <a:path w="607639" h="606722">
                  <a:moveTo>
                    <a:pt x="354450" y="222564"/>
                  </a:moveTo>
                  <a:lnTo>
                    <a:pt x="354450" y="384088"/>
                  </a:lnTo>
                  <a:lnTo>
                    <a:pt x="225033" y="303326"/>
                  </a:lnTo>
                  <a:close/>
                  <a:moveTo>
                    <a:pt x="391979" y="154813"/>
                  </a:moveTo>
                  <a:cubicBezTo>
                    <a:pt x="383969" y="150370"/>
                    <a:pt x="374178" y="150637"/>
                    <a:pt x="366346" y="155524"/>
                  </a:cubicBezTo>
                  <a:lnTo>
                    <a:pt x="163770" y="281899"/>
                  </a:lnTo>
                  <a:cubicBezTo>
                    <a:pt x="156382" y="286520"/>
                    <a:pt x="151932" y="294607"/>
                    <a:pt x="151932" y="303317"/>
                  </a:cubicBezTo>
                  <a:cubicBezTo>
                    <a:pt x="151932" y="312026"/>
                    <a:pt x="156382" y="320113"/>
                    <a:pt x="163770" y="324824"/>
                  </a:cubicBezTo>
                  <a:lnTo>
                    <a:pt x="366346" y="451198"/>
                  </a:lnTo>
                  <a:cubicBezTo>
                    <a:pt x="370440" y="453775"/>
                    <a:pt x="375068" y="455020"/>
                    <a:pt x="379786" y="455020"/>
                  </a:cubicBezTo>
                  <a:cubicBezTo>
                    <a:pt x="383969" y="455020"/>
                    <a:pt x="388241" y="453953"/>
                    <a:pt x="391979" y="451820"/>
                  </a:cubicBezTo>
                  <a:cubicBezTo>
                    <a:pt x="400079" y="447377"/>
                    <a:pt x="405063" y="438934"/>
                    <a:pt x="405063" y="429780"/>
                  </a:cubicBezTo>
                  <a:lnTo>
                    <a:pt x="405063" y="176942"/>
                  </a:lnTo>
                  <a:cubicBezTo>
                    <a:pt x="405063" y="167789"/>
                    <a:pt x="400079" y="159346"/>
                    <a:pt x="391979" y="154813"/>
                  </a:cubicBezTo>
                  <a:close/>
                  <a:moveTo>
                    <a:pt x="303775" y="0"/>
                  </a:moveTo>
                  <a:cubicBezTo>
                    <a:pt x="471372" y="0"/>
                    <a:pt x="607639" y="136062"/>
                    <a:pt x="607639" y="303317"/>
                  </a:cubicBezTo>
                  <a:cubicBezTo>
                    <a:pt x="607639" y="470661"/>
                    <a:pt x="471372" y="606722"/>
                    <a:pt x="303775" y="606722"/>
                  </a:cubicBezTo>
                  <a:cubicBezTo>
                    <a:pt x="136267" y="606722"/>
                    <a:pt x="0" y="470661"/>
                    <a:pt x="0" y="303317"/>
                  </a:cubicBezTo>
                  <a:cubicBezTo>
                    <a:pt x="0" y="136062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rgbClr val="404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57" name="图片 1" descr=""/>
          <p:cNvPicPr/>
          <p:nvPr/>
        </p:nvPicPr>
        <p:blipFill>
          <a:blip r:embed="rId1"/>
          <a:stretch/>
        </p:blipFill>
        <p:spPr>
          <a:xfrm>
            <a:off x="3440520" y="1665000"/>
            <a:ext cx="8138520" cy="4286520"/>
          </a:xfrm>
          <a:prstGeom prst="rect">
            <a:avLst/>
          </a:prstGeom>
          <a:ln>
            <a:noFill/>
          </a:ln>
        </p:spPr>
      </p:pic>
    </p:spTree>
  </p:cSld>
  <p:transition>
    <p:push dir="d"/>
  </p:transition>
  <p:timing>
    <p:tnLst>
      <p:par>
        <p:cTn id="10" dur="indefinite" restart="never" nodeType="tmRoot">
          <p:childTnLst>
            <p:seq>
              <p:cTn id="1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1"/>
          <p:cNvGrpSpPr/>
          <p:nvPr/>
        </p:nvGrpSpPr>
        <p:grpSpPr>
          <a:xfrm>
            <a:off x="875160" y="419400"/>
            <a:ext cx="2024280" cy="643320"/>
            <a:chOff x="875160" y="419400"/>
            <a:chExt cx="2024280" cy="643320"/>
          </a:xfrm>
        </p:grpSpPr>
        <p:sp>
          <p:nvSpPr>
            <p:cNvPr id="359" name="CustomShape 2"/>
            <p:cNvSpPr/>
            <p:nvPr/>
          </p:nvSpPr>
          <p:spPr>
            <a:xfrm rot="10800000">
              <a:off x="875160" y="419400"/>
              <a:ext cx="882360" cy="643320"/>
            </a:xfrm>
            <a:prstGeom prst="snip1Rect">
              <a:avLst>
                <a:gd name="adj" fmla="val 342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3"/>
            <p:cNvSpPr/>
            <p:nvPr/>
          </p:nvSpPr>
          <p:spPr>
            <a:xfrm>
              <a:off x="1904400" y="448560"/>
              <a:ext cx="99504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Arial"/>
                  <a:ea typeface="微软雅黑"/>
                </a:rPr>
                <a:t>示例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361" name="CustomShape 4"/>
            <p:cNvSpPr/>
            <p:nvPr/>
          </p:nvSpPr>
          <p:spPr>
            <a:xfrm>
              <a:off x="1176480" y="563400"/>
              <a:ext cx="329760" cy="329400"/>
            </a:xfrm>
            <a:custGeom>
              <a:avLst/>
              <a:gdLst/>
              <a:ahLst/>
              <a:rect l="l" t="t" r="r" b="b"/>
              <a:pathLst>
                <a:path w="607639" h="606722">
                  <a:moveTo>
                    <a:pt x="354450" y="222564"/>
                  </a:moveTo>
                  <a:lnTo>
                    <a:pt x="354450" y="384088"/>
                  </a:lnTo>
                  <a:lnTo>
                    <a:pt x="225033" y="303326"/>
                  </a:lnTo>
                  <a:close/>
                  <a:moveTo>
                    <a:pt x="391979" y="154813"/>
                  </a:moveTo>
                  <a:cubicBezTo>
                    <a:pt x="383969" y="150370"/>
                    <a:pt x="374178" y="150637"/>
                    <a:pt x="366346" y="155524"/>
                  </a:cubicBezTo>
                  <a:lnTo>
                    <a:pt x="163770" y="281899"/>
                  </a:lnTo>
                  <a:cubicBezTo>
                    <a:pt x="156382" y="286520"/>
                    <a:pt x="151932" y="294607"/>
                    <a:pt x="151932" y="303317"/>
                  </a:cubicBezTo>
                  <a:cubicBezTo>
                    <a:pt x="151932" y="312026"/>
                    <a:pt x="156382" y="320113"/>
                    <a:pt x="163770" y="324824"/>
                  </a:cubicBezTo>
                  <a:lnTo>
                    <a:pt x="366346" y="451198"/>
                  </a:lnTo>
                  <a:cubicBezTo>
                    <a:pt x="370440" y="453775"/>
                    <a:pt x="375068" y="455020"/>
                    <a:pt x="379786" y="455020"/>
                  </a:cubicBezTo>
                  <a:cubicBezTo>
                    <a:pt x="383969" y="455020"/>
                    <a:pt x="388241" y="453953"/>
                    <a:pt x="391979" y="451820"/>
                  </a:cubicBezTo>
                  <a:cubicBezTo>
                    <a:pt x="400079" y="447377"/>
                    <a:pt x="405063" y="438934"/>
                    <a:pt x="405063" y="429780"/>
                  </a:cubicBezTo>
                  <a:lnTo>
                    <a:pt x="405063" y="176942"/>
                  </a:lnTo>
                  <a:cubicBezTo>
                    <a:pt x="405063" y="167789"/>
                    <a:pt x="400079" y="159346"/>
                    <a:pt x="391979" y="154813"/>
                  </a:cubicBezTo>
                  <a:close/>
                  <a:moveTo>
                    <a:pt x="303775" y="0"/>
                  </a:moveTo>
                  <a:cubicBezTo>
                    <a:pt x="471372" y="0"/>
                    <a:pt x="607639" y="136062"/>
                    <a:pt x="607639" y="303317"/>
                  </a:cubicBezTo>
                  <a:cubicBezTo>
                    <a:pt x="607639" y="470661"/>
                    <a:pt x="471372" y="606722"/>
                    <a:pt x="303775" y="606722"/>
                  </a:cubicBezTo>
                  <a:cubicBezTo>
                    <a:pt x="136267" y="606722"/>
                    <a:pt x="0" y="470661"/>
                    <a:pt x="0" y="303317"/>
                  </a:cubicBezTo>
                  <a:cubicBezTo>
                    <a:pt x="0" y="136062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rgbClr val="404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62" name="图片占位符 7" descr=""/>
          <p:cNvPicPr/>
          <p:nvPr/>
        </p:nvPicPr>
        <p:blipFill>
          <a:blip r:embed="rId1"/>
          <a:stretch/>
        </p:blipFill>
        <p:spPr>
          <a:xfrm>
            <a:off x="7062840" y="1625760"/>
            <a:ext cx="3839760" cy="4353840"/>
          </a:xfrm>
          <a:prstGeom prst="rect">
            <a:avLst/>
          </a:prstGeom>
          <a:ln>
            <a:noFill/>
          </a:ln>
          <a:effectLst>
            <a:outerShdw algn="r" blurRad="381000" dir="10800000" dist="304800" rotWithShape="0">
              <a:srgbClr val="000000">
                <a:alpha val="40000"/>
              </a:srgbClr>
            </a:outerShdw>
          </a:effectLst>
        </p:spPr>
      </p:pic>
      <p:pic>
        <p:nvPicPr>
          <p:cNvPr id="363" name="图片 1" descr=""/>
          <p:cNvPicPr/>
          <p:nvPr/>
        </p:nvPicPr>
        <p:blipFill>
          <a:blip r:embed="rId2"/>
          <a:stretch/>
        </p:blipFill>
        <p:spPr>
          <a:xfrm>
            <a:off x="754920" y="2407320"/>
            <a:ext cx="8031600" cy="2308680"/>
          </a:xfrm>
          <a:prstGeom prst="rect">
            <a:avLst/>
          </a:prstGeom>
          <a:ln>
            <a:noFill/>
          </a:ln>
        </p:spPr>
      </p:pic>
    </p:spTree>
  </p:cSld>
  <p:transition>
    <p:push dir="d"/>
  </p:transition>
  <p:timing>
    <p:tnLst>
      <p:par>
        <p:cTn id="12" dur="indefinite" restart="never" nodeType="tmRoot">
          <p:childTnLst>
            <p:seq>
              <p:cTn id="1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roup 1"/>
          <p:cNvGrpSpPr/>
          <p:nvPr/>
        </p:nvGrpSpPr>
        <p:grpSpPr>
          <a:xfrm>
            <a:off x="875160" y="419400"/>
            <a:ext cx="3993120" cy="643320"/>
            <a:chOff x="875160" y="419400"/>
            <a:chExt cx="3993120" cy="643320"/>
          </a:xfrm>
        </p:grpSpPr>
        <p:sp>
          <p:nvSpPr>
            <p:cNvPr id="365" name="CustomShape 2"/>
            <p:cNvSpPr/>
            <p:nvPr/>
          </p:nvSpPr>
          <p:spPr>
            <a:xfrm rot="10800000">
              <a:off x="875160" y="419400"/>
              <a:ext cx="882360" cy="643320"/>
            </a:xfrm>
            <a:prstGeom prst="snip1Rect">
              <a:avLst>
                <a:gd name="adj" fmla="val 342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CustomShape 3"/>
            <p:cNvSpPr/>
            <p:nvPr/>
          </p:nvSpPr>
          <p:spPr>
            <a:xfrm>
              <a:off x="1855800" y="448560"/>
              <a:ext cx="301248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Arial"/>
                  <a:ea typeface="微软雅黑"/>
                </a:rPr>
                <a:t>直接构造</a:t>
              </a:r>
              <a:r>
                <a:rPr b="1" lang="en-US" sz="3200" spc="-1" strike="noStrike">
                  <a:solidFill>
                    <a:srgbClr val="ffffff"/>
                  </a:solidFill>
                  <a:latin typeface="Arial"/>
                  <a:ea typeface="微软雅黑"/>
                </a:rPr>
                <a:t>JSON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367" name="CustomShape 4"/>
            <p:cNvSpPr/>
            <p:nvPr/>
          </p:nvSpPr>
          <p:spPr>
            <a:xfrm>
              <a:off x="1176480" y="563400"/>
              <a:ext cx="329760" cy="329400"/>
            </a:xfrm>
            <a:custGeom>
              <a:avLst/>
              <a:gdLst/>
              <a:ahLst/>
              <a:rect l="l" t="t" r="r" b="b"/>
              <a:pathLst>
                <a:path w="607639" h="606722">
                  <a:moveTo>
                    <a:pt x="354450" y="222564"/>
                  </a:moveTo>
                  <a:lnTo>
                    <a:pt x="354450" y="384088"/>
                  </a:lnTo>
                  <a:lnTo>
                    <a:pt x="225033" y="303326"/>
                  </a:lnTo>
                  <a:close/>
                  <a:moveTo>
                    <a:pt x="391979" y="154813"/>
                  </a:moveTo>
                  <a:cubicBezTo>
                    <a:pt x="383969" y="150370"/>
                    <a:pt x="374178" y="150637"/>
                    <a:pt x="366346" y="155524"/>
                  </a:cubicBezTo>
                  <a:lnTo>
                    <a:pt x="163770" y="281899"/>
                  </a:lnTo>
                  <a:cubicBezTo>
                    <a:pt x="156382" y="286520"/>
                    <a:pt x="151932" y="294607"/>
                    <a:pt x="151932" y="303317"/>
                  </a:cubicBezTo>
                  <a:cubicBezTo>
                    <a:pt x="151932" y="312026"/>
                    <a:pt x="156382" y="320113"/>
                    <a:pt x="163770" y="324824"/>
                  </a:cubicBezTo>
                  <a:lnTo>
                    <a:pt x="366346" y="451198"/>
                  </a:lnTo>
                  <a:cubicBezTo>
                    <a:pt x="370440" y="453775"/>
                    <a:pt x="375068" y="455020"/>
                    <a:pt x="379786" y="455020"/>
                  </a:cubicBezTo>
                  <a:cubicBezTo>
                    <a:pt x="383969" y="455020"/>
                    <a:pt x="388241" y="453953"/>
                    <a:pt x="391979" y="451820"/>
                  </a:cubicBezTo>
                  <a:cubicBezTo>
                    <a:pt x="400079" y="447377"/>
                    <a:pt x="405063" y="438934"/>
                    <a:pt x="405063" y="429780"/>
                  </a:cubicBezTo>
                  <a:lnTo>
                    <a:pt x="405063" y="176942"/>
                  </a:lnTo>
                  <a:cubicBezTo>
                    <a:pt x="405063" y="167789"/>
                    <a:pt x="400079" y="159346"/>
                    <a:pt x="391979" y="154813"/>
                  </a:cubicBezTo>
                  <a:close/>
                  <a:moveTo>
                    <a:pt x="303775" y="0"/>
                  </a:moveTo>
                  <a:cubicBezTo>
                    <a:pt x="471372" y="0"/>
                    <a:pt x="607639" y="136062"/>
                    <a:pt x="607639" y="303317"/>
                  </a:cubicBezTo>
                  <a:cubicBezTo>
                    <a:pt x="607639" y="470661"/>
                    <a:pt x="471372" y="606722"/>
                    <a:pt x="303775" y="606722"/>
                  </a:cubicBezTo>
                  <a:cubicBezTo>
                    <a:pt x="136267" y="606722"/>
                    <a:pt x="0" y="470661"/>
                    <a:pt x="0" y="303317"/>
                  </a:cubicBezTo>
                  <a:cubicBezTo>
                    <a:pt x="0" y="136062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rgbClr val="404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68" name="图片 8" descr=""/>
          <p:cNvPicPr/>
          <p:nvPr/>
        </p:nvPicPr>
        <p:blipFill>
          <a:blip r:embed="rId1"/>
          <a:stretch/>
        </p:blipFill>
        <p:spPr>
          <a:xfrm>
            <a:off x="2808720" y="1062360"/>
            <a:ext cx="9045360" cy="5593320"/>
          </a:xfrm>
          <a:prstGeom prst="rect">
            <a:avLst/>
          </a:prstGeom>
          <a:ln>
            <a:noFill/>
          </a:ln>
        </p:spPr>
      </p:pic>
    </p:spTree>
  </p:cSld>
  <p:transition>
    <p:push dir="u"/>
  </p:transition>
  <p:timing>
    <p:tnLst>
      <p:par>
        <p:cTn id="14" dur="indefinite" restart="never" nodeType="tmRoot">
          <p:childTnLst>
            <p:seq>
              <p:cTn id="1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roup 1"/>
          <p:cNvGrpSpPr/>
          <p:nvPr/>
        </p:nvGrpSpPr>
        <p:grpSpPr>
          <a:xfrm>
            <a:off x="875160" y="419400"/>
            <a:ext cx="4056840" cy="643320"/>
            <a:chOff x="875160" y="419400"/>
            <a:chExt cx="4056840" cy="643320"/>
          </a:xfrm>
        </p:grpSpPr>
        <p:sp>
          <p:nvSpPr>
            <p:cNvPr id="370" name="CustomShape 2"/>
            <p:cNvSpPr/>
            <p:nvPr/>
          </p:nvSpPr>
          <p:spPr>
            <a:xfrm rot="10800000">
              <a:off x="875160" y="419400"/>
              <a:ext cx="882360" cy="643320"/>
            </a:xfrm>
            <a:prstGeom prst="snip1Rect">
              <a:avLst>
                <a:gd name="adj" fmla="val 342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3"/>
            <p:cNvSpPr/>
            <p:nvPr/>
          </p:nvSpPr>
          <p:spPr>
            <a:xfrm>
              <a:off x="1904040" y="448560"/>
              <a:ext cx="302796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Arial"/>
                  <a:ea typeface="微软雅黑"/>
                </a:rPr>
                <a:t>过滤和遍历生成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372" name="CustomShape 4"/>
            <p:cNvSpPr/>
            <p:nvPr/>
          </p:nvSpPr>
          <p:spPr>
            <a:xfrm>
              <a:off x="1176480" y="563400"/>
              <a:ext cx="329760" cy="329400"/>
            </a:xfrm>
            <a:custGeom>
              <a:avLst/>
              <a:gdLst/>
              <a:ahLst/>
              <a:rect l="l" t="t" r="r" b="b"/>
              <a:pathLst>
                <a:path w="607639" h="606722">
                  <a:moveTo>
                    <a:pt x="354450" y="222564"/>
                  </a:moveTo>
                  <a:lnTo>
                    <a:pt x="354450" y="384088"/>
                  </a:lnTo>
                  <a:lnTo>
                    <a:pt x="225033" y="303326"/>
                  </a:lnTo>
                  <a:close/>
                  <a:moveTo>
                    <a:pt x="391979" y="154813"/>
                  </a:moveTo>
                  <a:cubicBezTo>
                    <a:pt x="383969" y="150370"/>
                    <a:pt x="374178" y="150637"/>
                    <a:pt x="366346" y="155524"/>
                  </a:cubicBezTo>
                  <a:lnTo>
                    <a:pt x="163770" y="281899"/>
                  </a:lnTo>
                  <a:cubicBezTo>
                    <a:pt x="156382" y="286520"/>
                    <a:pt x="151932" y="294607"/>
                    <a:pt x="151932" y="303317"/>
                  </a:cubicBezTo>
                  <a:cubicBezTo>
                    <a:pt x="151932" y="312026"/>
                    <a:pt x="156382" y="320113"/>
                    <a:pt x="163770" y="324824"/>
                  </a:cubicBezTo>
                  <a:lnTo>
                    <a:pt x="366346" y="451198"/>
                  </a:lnTo>
                  <a:cubicBezTo>
                    <a:pt x="370440" y="453775"/>
                    <a:pt x="375068" y="455020"/>
                    <a:pt x="379786" y="455020"/>
                  </a:cubicBezTo>
                  <a:cubicBezTo>
                    <a:pt x="383969" y="455020"/>
                    <a:pt x="388241" y="453953"/>
                    <a:pt x="391979" y="451820"/>
                  </a:cubicBezTo>
                  <a:cubicBezTo>
                    <a:pt x="400079" y="447377"/>
                    <a:pt x="405063" y="438934"/>
                    <a:pt x="405063" y="429780"/>
                  </a:cubicBezTo>
                  <a:lnTo>
                    <a:pt x="405063" y="176942"/>
                  </a:lnTo>
                  <a:cubicBezTo>
                    <a:pt x="405063" y="167789"/>
                    <a:pt x="400079" y="159346"/>
                    <a:pt x="391979" y="154813"/>
                  </a:cubicBezTo>
                  <a:close/>
                  <a:moveTo>
                    <a:pt x="303775" y="0"/>
                  </a:moveTo>
                  <a:cubicBezTo>
                    <a:pt x="471372" y="0"/>
                    <a:pt x="607639" y="136062"/>
                    <a:pt x="607639" y="303317"/>
                  </a:cubicBezTo>
                  <a:cubicBezTo>
                    <a:pt x="607639" y="470661"/>
                    <a:pt x="471372" y="606722"/>
                    <a:pt x="303775" y="606722"/>
                  </a:cubicBezTo>
                  <a:cubicBezTo>
                    <a:pt x="136267" y="606722"/>
                    <a:pt x="0" y="470661"/>
                    <a:pt x="0" y="303317"/>
                  </a:cubicBezTo>
                  <a:cubicBezTo>
                    <a:pt x="0" y="136062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rgbClr val="404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73" name="图片 1" descr=""/>
          <p:cNvPicPr/>
          <p:nvPr/>
        </p:nvPicPr>
        <p:blipFill>
          <a:blip r:embed="rId1"/>
          <a:stretch/>
        </p:blipFill>
        <p:spPr>
          <a:xfrm>
            <a:off x="2564280" y="1774080"/>
            <a:ext cx="9083160" cy="4534200"/>
          </a:xfrm>
          <a:prstGeom prst="rect">
            <a:avLst/>
          </a:prstGeom>
          <a:ln>
            <a:noFill/>
          </a:ln>
        </p:spPr>
      </p:pic>
    </p:spTree>
  </p:cSld>
  <p:transition>
    <p:push dir="d"/>
  </p:transition>
  <p:timing>
    <p:tnLst>
      <p:par>
        <p:cTn id="16" dur="indefinite" restart="never" nodeType="tmRoot">
          <p:childTnLst>
            <p:seq>
              <p:cTn id="1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Line 1"/>
          <p:cNvSpPr/>
          <p:nvPr/>
        </p:nvSpPr>
        <p:spPr>
          <a:xfrm>
            <a:off x="6095880" y="1663920"/>
            <a:ext cx="0" cy="522900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2"/>
          <p:cNvSpPr/>
          <p:nvPr/>
        </p:nvSpPr>
        <p:spPr>
          <a:xfrm>
            <a:off x="5986080" y="1488240"/>
            <a:ext cx="219600" cy="21960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04c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"/>
          <p:cNvSpPr/>
          <p:nvPr/>
        </p:nvSpPr>
        <p:spPr>
          <a:xfrm>
            <a:off x="5986080" y="2416320"/>
            <a:ext cx="219600" cy="21960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04c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7" name="Group 4"/>
          <p:cNvGrpSpPr/>
          <p:nvPr/>
        </p:nvGrpSpPr>
        <p:grpSpPr>
          <a:xfrm>
            <a:off x="6870600" y="2575800"/>
            <a:ext cx="925560" cy="1241640"/>
            <a:chOff x="6870600" y="2575800"/>
            <a:chExt cx="925560" cy="1241640"/>
          </a:xfrm>
        </p:grpSpPr>
        <p:sp>
          <p:nvSpPr>
            <p:cNvPr id="378" name="CustomShape 5"/>
            <p:cNvSpPr/>
            <p:nvPr/>
          </p:nvSpPr>
          <p:spPr>
            <a:xfrm>
              <a:off x="6870600" y="2575800"/>
              <a:ext cx="925560" cy="1241640"/>
            </a:xfrm>
            <a:prstGeom prst="rect">
              <a:avLst/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6"/>
            <p:cNvSpPr/>
            <p:nvPr/>
          </p:nvSpPr>
          <p:spPr>
            <a:xfrm>
              <a:off x="7068960" y="2713680"/>
              <a:ext cx="415440" cy="30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35640" rIns="35640" tIns="35640" bIns="35640" anchor="ctr"/>
            <a:p>
              <a:pPr>
                <a:lnSpc>
                  <a:spcPct val="11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字魂59号-创粗黑"/>
                  <a:ea typeface="字魂59号-创粗黑"/>
                </a:rPr>
                <a:t>MAY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80" name="CustomShape 7"/>
            <p:cNvSpPr/>
            <p:nvPr/>
          </p:nvSpPr>
          <p:spPr>
            <a:xfrm>
              <a:off x="6950160" y="3052080"/>
              <a:ext cx="664200" cy="620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35640" rIns="35640" tIns="35640" bIns="35640" anchor="ctr"/>
            <a:p>
              <a:pPr>
                <a:lnSpc>
                  <a:spcPct val="100000"/>
                </a:lnSpc>
              </a:pPr>
              <a:r>
                <a:rPr b="0" lang="en-US" sz="3600" spc="-143" strike="noStrike">
                  <a:solidFill>
                    <a:srgbClr val="000000"/>
                  </a:solidFill>
                  <a:latin typeface="Arial"/>
                  <a:ea typeface="微软雅黑"/>
                </a:rPr>
                <a:t>‘</a:t>
              </a:r>
              <a:r>
                <a:rPr b="0" lang="en-US" sz="3600" spc="-143" strike="noStrike">
                  <a:solidFill>
                    <a:srgbClr val="000000"/>
                  </a:solidFill>
                  <a:latin typeface="Arial"/>
                  <a:ea typeface="微软雅黑"/>
                </a:rPr>
                <a:t>21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381" name="Line 8"/>
            <p:cNvSpPr/>
            <p:nvPr/>
          </p:nvSpPr>
          <p:spPr>
            <a:xfrm>
              <a:off x="6965280" y="3066480"/>
              <a:ext cx="736560" cy="0"/>
            </a:xfrm>
            <a:prstGeom prst="line">
              <a:avLst/>
            </a:prstGeom>
            <a:ln cap="rnd" w="25560">
              <a:solidFill>
                <a:srgbClr val="ffffff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2" name="Group 9"/>
          <p:cNvGrpSpPr/>
          <p:nvPr/>
        </p:nvGrpSpPr>
        <p:grpSpPr>
          <a:xfrm>
            <a:off x="4395600" y="1766160"/>
            <a:ext cx="925560" cy="1241640"/>
            <a:chOff x="4395600" y="1766160"/>
            <a:chExt cx="925560" cy="1241640"/>
          </a:xfrm>
        </p:grpSpPr>
        <p:sp>
          <p:nvSpPr>
            <p:cNvPr id="383" name="CustomShape 10"/>
            <p:cNvSpPr/>
            <p:nvPr/>
          </p:nvSpPr>
          <p:spPr>
            <a:xfrm>
              <a:off x="4395600" y="1766160"/>
              <a:ext cx="925560" cy="1241640"/>
            </a:xfrm>
            <a:prstGeom prst="rect">
              <a:avLst/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11"/>
            <p:cNvSpPr/>
            <p:nvPr/>
          </p:nvSpPr>
          <p:spPr>
            <a:xfrm>
              <a:off x="4606560" y="1904040"/>
              <a:ext cx="415440" cy="30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35640" rIns="35640" tIns="35640" bIns="35640" anchor="ctr"/>
            <a:p>
              <a:pPr>
                <a:lnSpc>
                  <a:spcPct val="11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字魂59号-创粗黑"/>
                  <a:ea typeface="字魂59号-创粗黑"/>
                </a:rPr>
                <a:t>MAY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85" name="CustomShape 12"/>
            <p:cNvSpPr/>
            <p:nvPr/>
          </p:nvSpPr>
          <p:spPr>
            <a:xfrm>
              <a:off x="4487760" y="2242440"/>
              <a:ext cx="664200" cy="620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35640" rIns="35640" tIns="35640" bIns="35640" anchor="ctr"/>
            <a:p>
              <a:pPr>
                <a:lnSpc>
                  <a:spcPct val="100000"/>
                </a:lnSpc>
              </a:pPr>
              <a:r>
                <a:rPr b="0" lang="en-US" sz="3600" spc="-143" strike="noStrike">
                  <a:solidFill>
                    <a:srgbClr val="000000"/>
                  </a:solidFill>
                  <a:latin typeface="Arial"/>
                  <a:ea typeface="微软雅黑"/>
                </a:rPr>
                <a:t>‘</a:t>
              </a:r>
              <a:r>
                <a:rPr b="0" lang="en-US" sz="3600" spc="-143" strike="noStrike">
                  <a:solidFill>
                    <a:srgbClr val="000000"/>
                  </a:solidFill>
                  <a:latin typeface="Arial"/>
                  <a:ea typeface="微软雅黑"/>
                </a:rPr>
                <a:t>21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386" name="Line 13"/>
            <p:cNvSpPr/>
            <p:nvPr/>
          </p:nvSpPr>
          <p:spPr>
            <a:xfrm>
              <a:off x="4502520" y="2256840"/>
              <a:ext cx="736560" cy="0"/>
            </a:xfrm>
            <a:prstGeom prst="line">
              <a:avLst/>
            </a:prstGeom>
            <a:ln cap="rnd" w="25560">
              <a:solidFill>
                <a:srgbClr val="ffffff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7" name="Group 14"/>
          <p:cNvGrpSpPr/>
          <p:nvPr/>
        </p:nvGrpSpPr>
        <p:grpSpPr>
          <a:xfrm>
            <a:off x="875160" y="419400"/>
            <a:ext cx="2024280" cy="643320"/>
            <a:chOff x="875160" y="419400"/>
            <a:chExt cx="2024280" cy="643320"/>
          </a:xfrm>
        </p:grpSpPr>
        <p:sp>
          <p:nvSpPr>
            <p:cNvPr id="388" name="CustomShape 15"/>
            <p:cNvSpPr/>
            <p:nvPr/>
          </p:nvSpPr>
          <p:spPr>
            <a:xfrm rot="10800000">
              <a:off x="875160" y="419400"/>
              <a:ext cx="882360" cy="643320"/>
            </a:xfrm>
            <a:prstGeom prst="snip1Rect">
              <a:avLst>
                <a:gd name="adj" fmla="val 342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CustomShape 16"/>
            <p:cNvSpPr/>
            <p:nvPr/>
          </p:nvSpPr>
          <p:spPr>
            <a:xfrm>
              <a:off x="1904400" y="448560"/>
              <a:ext cx="99504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Arial"/>
                  <a:ea typeface="微软雅黑"/>
                </a:rPr>
                <a:t>对比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390" name="CustomShape 17"/>
            <p:cNvSpPr/>
            <p:nvPr/>
          </p:nvSpPr>
          <p:spPr>
            <a:xfrm>
              <a:off x="1176480" y="563400"/>
              <a:ext cx="329760" cy="329400"/>
            </a:xfrm>
            <a:custGeom>
              <a:avLst/>
              <a:gdLst/>
              <a:ahLst/>
              <a:rect l="l" t="t" r="r" b="b"/>
              <a:pathLst>
                <a:path w="607639" h="606722">
                  <a:moveTo>
                    <a:pt x="354450" y="222564"/>
                  </a:moveTo>
                  <a:lnTo>
                    <a:pt x="354450" y="384088"/>
                  </a:lnTo>
                  <a:lnTo>
                    <a:pt x="225033" y="303326"/>
                  </a:lnTo>
                  <a:close/>
                  <a:moveTo>
                    <a:pt x="391979" y="154813"/>
                  </a:moveTo>
                  <a:cubicBezTo>
                    <a:pt x="383969" y="150370"/>
                    <a:pt x="374178" y="150637"/>
                    <a:pt x="366346" y="155524"/>
                  </a:cubicBezTo>
                  <a:lnTo>
                    <a:pt x="163770" y="281899"/>
                  </a:lnTo>
                  <a:cubicBezTo>
                    <a:pt x="156382" y="286520"/>
                    <a:pt x="151932" y="294607"/>
                    <a:pt x="151932" y="303317"/>
                  </a:cubicBezTo>
                  <a:cubicBezTo>
                    <a:pt x="151932" y="312026"/>
                    <a:pt x="156382" y="320113"/>
                    <a:pt x="163770" y="324824"/>
                  </a:cubicBezTo>
                  <a:lnTo>
                    <a:pt x="366346" y="451198"/>
                  </a:lnTo>
                  <a:cubicBezTo>
                    <a:pt x="370440" y="453775"/>
                    <a:pt x="375068" y="455020"/>
                    <a:pt x="379786" y="455020"/>
                  </a:cubicBezTo>
                  <a:cubicBezTo>
                    <a:pt x="383969" y="455020"/>
                    <a:pt x="388241" y="453953"/>
                    <a:pt x="391979" y="451820"/>
                  </a:cubicBezTo>
                  <a:cubicBezTo>
                    <a:pt x="400079" y="447377"/>
                    <a:pt x="405063" y="438934"/>
                    <a:pt x="405063" y="429780"/>
                  </a:cubicBezTo>
                  <a:lnTo>
                    <a:pt x="405063" y="176942"/>
                  </a:lnTo>
                  <a:cubicBezTo>
                    <a:pt x="405063" y="167789"/>
                    <a:pt x="400079" y="159346"/>
                    <a:pt x="391979" y="154813"/>
                  </a:cubicBezTo>
                  <a:close/>
                  <a:moveTo>
                    <a:pt x="303775" y="0"/>
                  </a:moveTo>
                  <a:cubicBezTo>
                    <a:pt x="471372" y="0"/>
                    <a:pt x="607639" y="136062"/>
                    <a:pt x="607639" y="303317"/>
                  </a:cubicBezTo>
                  <a:cubicBezTo>
                    <a:pt x="607639" y="470661"/>
                    <a:pt x="471372" y="606722"/>
                    <a:pt x="303775" y="606722"/>
                  </a:cubicBezTo>
                  <a:cubicBezTo>
                    <a:pt x="136267" y="606722"/>
                    <a:pt x="0" y="470661"/>
                    <a:pt x="0" y="303317"/>
                  </a:cubicBezTo>
                  <a:cubicBezTo>
                    <a:pt x="0" y="136062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rgbClr val="404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1" name="Line 18"/>
          <p:cNvSpPr/>
          <p:nvPr/>
        </p:nvSpPr>
        <p:spPr>
          <a:xfrm>
            <a:off x="7826400" y="5437440"/>
            <a:ext cx="491040" cy="0"/>
          </a:xfrm>
          <a:prstGeom prst="line">
            <a:avLst/>
          </a:prstGeom>
          <a:ln w="255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2" name="Group 19"/>
          <p:cNvGrpSpPr/>
          <p:nvPr/>
        </p:nvGrpSpPr>
        <p:grpSpPr>
          <a:xfrm>
            <a:off x="7714080" y="4923000"/>
            <a:ext cx="3897360" cy="1315080"/>
            <a:chOff x="7714080" y="4923000"/>
            <a:chExt cx="3897360" cy="1315080"/>
          </a:xfrm>
        </p:grpSpPr>
        <p:sp>
          <p:nvSpPr>
            <p:cNvPr id="393" name="CustomShape 20"/>
            <p:cNvSpPr/>
            <p:nvPr/>
          </p:nvSpPr>
          <p:spPr>
            <a:xfrm>
              <a:off x="7714080" y="5464080"/>
              <a:ext cx="3897360" cy="774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25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字魂59号-创粗黑"/>
                  <a:ea typeface="微软雅黑"/>
                </a:rPr>
                <a:t>代码逻辑性好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字魂59号-创粗黑"/>
                  <a:ea typeface="微软雅黑"/>
                </a:rPr>
                <a:t>通用性好，方便维护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25000"/>
                </a:lnSpc>
              </a:pP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94" name="CustomShape 21"/>
            <p:cNvSpPr/>
            <p:nvPr/>
          </p:nvSpPr>
          <p:spPr>
            <a:xfrm>
              <a:off x="7714080" y="4923000"/>
              <a:ext cx="2705040" cy="507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14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字魂59号-创粗黑"/>
                  <a:ea typeface="微软雅黑"/>
                </a:rPr>
                <a:t>遍历生成</a:t>
              </a:r>
              <a:r>
                <a:rPr b="0" lang="en-US" sz="2400" spc="-1" strike="noStrike">
                  <a:solidFill>
                    <a:srgbClr val="ffffff"/>
                  </a:solidFill>
                  <a:latin typeface="字魂59号-创粗黑"/>
                  <a:ea typeface="微软雅黑"/>
                </a:rPr>
                <a:t>JSON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395" name="Line 22"/>
          <p:cNvSpPr/>
          <p:nvPr/>
        </p:nvSpPr>
        <p:spPr>
          <a:xfrm>
            <a:off x="3926160" y="4581360"/>
            <a:ext cx="491400" cy="0"/>
          </a:xfrm>
          <a:prstGeom prst="line">
            <a:avLst/>
          </a:prstGeom>
          <a:ln w="255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6" name="Group 23"/>
          <p:cNvGrpSpPr/>
          <p:nvPr/>
        </p:nvGrpSpPr>
        <p:grpSpPr>
          <a:xfrm>
            <a:off x="620640" y="4066920"/>
            <a:ext cx="3897360" cy="1542960"/>
            <a:chOff x="620640" y="4066920"/>
            <a:chExt cx="3897360" cy="1542960"/>
          </a:xfrm>
        </p:grpSpPr>
        <p:sp>
          <p:nvSpPr>
            <p:cNvPr id="397" name="CustomShape 24"/>
            <p:cNvSpPr/>
            <p:nvPr/>
          </p:nvSpPr>
          <p:spPr>
            <a:xfrm>
              <a:off x="620640" y="4608000"/>
              <a:ext cx="3897360" cy="100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r">
                <a:lnSpc>
                  <a:spcPct val="125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字魂59号-创粗黑"/>
                  <a:ea typeface="微软雅黑"/>
                </a:rPr>
                <a:t>代码简单、明了</a:t>
              </a:r>
              <a:endParaRPr b="0" lang="en-US" sz="1200" spc="-1" strike="noStrike">
                <a:latin typeface="Arial"/>
              </a:endParaRPr>
            </a:p>
            <a:p>
              <a:pPr algn="r">
                <a:lnSpc>
                  <a:spcPct val="125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字魂59号-创粗黑"/>
                  <a:ea typeface="微软雅黑"/>
                </a:rPr>
                <a:t>执行效率高</a:t>
              </a:r>
              <a:endParaRPr b="0" lang="en-US" sz="1200" spc="-1" strike="noStrike">
                <a:latin typeface="Arial"/>
              </a:endParaRPr>
            </a:p>
            <a:p>
              <a:pPr algn="r">
                <a:lnSpc>
                  <a:spcPct val="125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字魂59号-创粗黑"/>
                  <a:ea typeface="微软雅黑"/>
                </a:rPr>
                <a:t>HTML</a:t>
              </a:r>
              <a:r>
                <a:rPr b="0" lang="en-US" sz="1200" spc="-1" strike="noStrike">
                  <a:solidFill>
                    <a:srgbClr val="ffffff"/>
                  </a:solidFill>
                  <a:latin typeface="字魂59号-创粗黑"/>
                  <a:ea typeface="微软雅黑"/>
                </a:rPr>
                <a:t>文档有变动代码需维护</a:t>
              </a:r>
              <a:endParaRPr b="0" lang="en-US" sz="1200" spc="-1" strike="noStrike">
                <a:latin typeface="Arial"/>
              </a:endParaRPr>
            </a:p>
            <a:p>
              <a:pPr algn="r">
                <a:lnSpc>
                  <a:spcPct val="125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字魂59号-创粗黑"/>
                  <a:ea typeface="微软雅黑"/>
                </a:rPr>
                <a:t>通用性差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98" name="CustomShape 25"/>
            <p:cNvSpPr/>
            <p:nvPr/>
          </p:nvSpPr>
          <p:spPr>
            <a:xfrm>
              <a:off x="1812960" y="4066920"/>
              <a:ext cx="2705040" cy="507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r">
                <a:lnSpc>
                  <a:spcPct val="114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字魂59号-创粗黑"/>
                  <a:ea typeface="微软雅黑"/>
                </a:rPr>
                <a:t>直接构造</a:t>
              </a:r>
              <a:r>
                <a:rPr b="0" lang="en-US" sz="2400" spc="-1" strike="noStrike">
                  <a:solidFill>
                    <a:srgbClr val="ffffff"/>
                  </a:solidFill>
                  <a:latin typeface="字魂59号-创粗黑"/>
                  <a:ea typeface="微软雅黑"/>
                </a:rPr>
                <a:t>JSON</a:t>
              </a:r>
              <a:endParaRPr b="0" lang="en-US" sz="2400" spc="-1" strike="noStrike">
                <a:latin typeface="Arial"/>
              </a:endParaRPr>
            </a:p>
          </p:txBody>
        </p:sp>
      </p:grpSp>
      <p:pic>
        <p:nvPicPr>
          <p:cNvPr id="399" name="图片占位符 9" descr=""/>
          <p:cNvPicPr/>
          <p:nvPr/>
        </p:nvPicPr>
        <p:blipFill>
          <a:blip r:embed="rId1"/>
          <a:stretch/>
        </p:blipFill>
        <p:spPr>
          <a:xfrm>
            <a:off x="1157400" y="1774080"/>
            <a:ext cx="3238560" cy="2050560"/>
          </a:xfrm>
          <a:prstGeom prst="rect">
            <a:avLst/>
          </a:prstGeom>
          <a:ln>
            <a:noFill/>
          </a:ln>
        </p:spPr>
      </p:pic>
      <p:pic>
        <p:nvPicPr>
          <p:cNvPr id="400" name="图片占位符 13" descr=""/>
          <p:cNvPicPr/>
          <p:nvPr/>
        </p:nvPicPr>
        <p:blipFill>
          <a:blip r:embed="rId2"/>
          <a:stretch/>
        </p:blipFill>
        <p:spPr>
          <a:xfrm>
            <a:off x="7799040" y="2577600"/>
            <a:ext cx="3238560" cy="2050560"/>
          </a:xfrm>
          <a:prstGeom prst="rect">
            <a:avLst/>
          </a:prstGeom>
          <a:ln>
            <a:noFill/>
          </a:ln>
        </p:spPr>
      </p:pic>
    </p:spTree>
  </p:cSld>
  <p:transition>
    <p:push dir="d"/>
  </p:transition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915480" y="1672920"/>
            <a:ext cx="1695960" cy="1695960"/>
          </a:xfrm>
          <a:prstGeom prst="ellipse">
            <a:avLst/>
          </a:prstGeom>
          <a:noFill/>
          <a:ln w="381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"/>
          <p:cNvSpPr/>
          <p:nvPr/>
        </p:nvSpPr>
        <p:spPr>
          <a:xfrm>
            <a:off x="9289440" y="563400"/>
            <a:ext cx="2135880" cy="5024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5640" rIns="35640" tIns="35640" bIns="35640" anchor="ctr"/>
          <a:p>
            <a:pPr>
              <a:lnSpc>
                <a:spcPct val="100000"/>
              </a:lnSpc>
            </a:pPr>
            <a:r>
              <a:rPr b="1" lang="en-US" sz="32500" spc="-1" strike="noStrike">
                <a:solidFill>
                  <a:srgbClr val="ffffff"/>
                </a:solidFill>
                <a:latin typeface="Arial"/>
                <a:ea typeface="Arial"/>
              </a:rPr>
              <a:t>”</a:t>
            </a:r>
            <a:endParaRPr b="0" lang="en-US" sz="32500" spc="-1" strike="noStrike">
              <a:latin typeface="Arial"/>
            </a:endParaRPr>
          </a:p>
        </p:txBody>
      </p:sp>
      <p:grpSp>
        <p:nvGrpSpPr>
          <p:cNvPr id="403" name="Group 3"/>
          <p:cNvGrpSpPr/>
          <p:nvPr/>
        </p:nvGrpSpPr>
        <p:grpSpPr>
          <a:xfrm>
            <a:off x="786600" y="4480560"/>
            <a:ext cx="3315240" cy="1054080"/>
            <a:chOff x="786600" y="4480560"/>
            <a:chExt cx="3315240" cy="1054080"/>
          </a:xfrm>
        </p:grpSpPr>
        <p:sp>
          <p:nvSpPr>
            <p:cNvPr id="404" name="Line 4"/>
            <p:cNvSpPr/>
            <p:nvPr/>
          </p:nvSpPr>
          <p:spPr>
            <a:xfrm>
              <a:off x="837720" y="4980960"/>
              <a:ext cx="3099240" cy="0"/>
            </a:xfrm>
            <a:prstGeom prst="line">
              <a:avLst/>
            </a:prstGeom>
            <a:ln w="25560">
              <a:solidFill>
                <a:schemeClr val="bg1">
                  <a:lumMod val="85000"/>
                  <a:alpha val="5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05" name="Group 5"/>
            <p:cNvGrpSpPr/>
            <p:nvPr/>
          </p:nvGrpSpPr>
          <p:grpSpPr>
            <a:xfrm>
              <a:off x="786600" y="4480560"/>
              <a:ext cx="3315240" cy="1054080"/>
              <a:chOff x="786600" y="4480560"/>
              <a:chExt cx="3315240" cy="1054080"/>
            </a:xfrm>
          </p:grpSpPr>
          <p:sp>
            <p:nvSpPr>
              <p:cNvPr id="406" name="CustomShape 6"/>
              <p:cNvSpPr/>
              <p:nvPr/>
            </p:nvSpPr>
            <p:spPr>
              <a:xfrm>
                <a:off x="786600" y="5025960"/>
                <a:ext cx="3315240" cy="508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25000"/>
                  </a:lnSpc>
                </a:pP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必需， 要转换的 </a:t>
                </a: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JavaScript </a:t>
                </a: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值（通常为对象或数组）。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407" name="CustomShape 7"/>
              <p:cNvSpPr/>
              <p:nvPr/>
            </p:nvSpPr>
            <p:spPr>
              <a:xfrm>
                <a:off x="786600" y="4480560"/>
                <a:ext cx="2705040" cy="507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14000"/>
                  </a:lnSpc>
                </a:pPr>
                <a:r>
                  <a:rPr b="0" lang="en-US" sz="2400" spc="-1" strike="noStrike">
                    <a:solidFill>
                      <a:srgbClr val="ff5c5b"/>
                    </a:solidFill>
                    <a:latin typeface="Arial"/>
                    <a:ea typeface="微软雅黑"/>
                  </a:rPr>
                  <a:t>value: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  <p:grpSp>
        <p:nvGrpSpPr>
          <p:cNvPr id="408" name="Group 8"/>
          <p:cNvGrpSpPr/>
          <p:nvPr/>
        </p:nvGrpSpPr>
        <p:grpSpPr>
          <a:xfrm>
            <a:off x="4545000" y="4449240"/>
            <a:ext cx="3315240" cy="845280"/>
            <a:chOff x="4545000" y="4449240"/>
            <a:chExt cx="3315240" cy="845280"/>
          </a:xfrm>
        </p:grpSpPr>
        <p:sp>
          <p:nvSpPr>
            <p:cNvPr id="409" name="Line 9"/>
            <p:cNvSpPr/>
            <p:nvPr/>
          </p:nvSpPr>
          <p:spPr>
            <a:xfrm>
              <a:off x="4545000" y="4950000"/>
              <a:ext cx="3099240" cy="0"/>
            </a:xfrm>
            <a:prstGeom prst="line">
              <a:avLst/>
            </a:prstGeom>
            <a:ln w="25560">
              <a:solidFill>
                <a:schemeClr val="bg1">
                  <a:lumMod val="85000"/>
                  <a:alpha val="5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10" name="Group 10"/>
            <p:cNvGrpSpPr/>
            <p:nvPr/>
          </p:nvGrpSpPr>
          <p:grpSpPr>
            <a:xfrm>
              <a:off x="4545000" y="4449240"/>
              <a:ext cx="3315240" cy="845280"/>
              <a:chOff x="4545000" y="4449240"/>
              <a:chExt cx="3315240" cy="845280"/>
            </a:xfrm>
          </p:grpSpPr>
          <p:sp>
            <p:nvSpPr>
              <p:cNvPr id="411" name="CustomShape 11"/>
              <p:cNvSpPr/>
              <p:nvPr/>
            </p:nvSpPr>
            <p:spPr>
              <a:xfrm>
                <a:off x="4545000" y="4995000"/>
                <a:ext cx="3315240" cy="299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25000"/>
                  </a:lnSpc>
                </a:pP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可选。用于转换结果的函数或数组。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412" name="CustomShape 12"/>
              <p:cNvSpPr/>
              <p:nvPr/>
            </p:nvSpPr>
            <p:spPr>
              <a:xfrm>
                <a:off x="4545000" y="4449240"/>
                <a:ext cx="2705040" cy="507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14000"/>
                  </a:lnSpc>
                </a:pPr>
                <a:r>
                  <a:rPr b="0" lang="en-US" sz="2400" spc="-1" strike="noStrike">
                    <a:solidFill>
                      <a:srgbClr val="ff5c5b"/>
                    </a:solidFill>
                    <a:latin typeface="Arial"/>
                    <a:ea typeface="微软雅黑"/>
                  </a:rPr>
                  <a:t>replacer: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  <p:grpSp>
        <p:nvGrpSpPr>
          <p:cNvPr id="413" name="Group 13"/>
          <p:cNvGrpSpPr/>
          <p:nvPr/>
        </p:nvGrpSpPr>
        <p:grpSpPr>
          <a:xfrm>
            <a:off x="8166960" y="4449240"/>
            <a:ext cx="3315240" cy="1472760"/>
            <a:chOff x="8166960" y="4449240"/>
            <a:chExt cx="3315240" cy="1472760"/>
          </a:xfrm>
        </p:grpSpPr>
        <p:sp>
          <p:nvSpPr>
            <p:cNvPr id="414" name="Line 14"/>
            <p:cNvSpPr/>
            <p:nvPr/>
          </p:nvSpPr>
          <p:spPr>
            <a:xfrm>
              <a:off x="8252280" y="4950000"/>
              <a:ext cx="3099600" cy="0"/>
            </a:xfrm>
            <a:prstGeom prst="line">
              <a:avLst/>
            </a:prstGeom>
            <a:ln w="25560">
              <a:solidFill>
                <a:schemeClr val="bg1">
                  <a:lumMod val="85000"/>
                  <a:alpha val="5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15" name="Group 15"/>
            <p:cNvGrpSpPr/>
            <p:nvPr/>
          </p:nvGrpSpPr>
          <p:grpSpPr>
            <a:xfrm>
              <a:off x="8166960" y="4449240"/>
              <a:ext cx="3315240" cy="1472760"/>
              <a:chOff x="8166960" y="4449240"/>
              <a:chExt cx="3315240" cy="1472760"/>
            </a:xfrm>
          </p:grpSpPr>
          <p:sp>
            <p:nvSpPr>
              <p:cNvPr id="416" name="CustomShape 16"/>
              <p:cNvSpPr/>
              <p:nvPr/>
            </p:nvSpPr>
            <p:spPr>
              <a:xfrm>
                <a:off x="8166960" y="4995000"/>
                <a:ext cx="3315240" cy="927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25000"/>
                  </a:lnSpc>
                </a:pP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可选，文本添加缩进、空格和换行符，如果 </a:t>
                </a: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space </a:t>
                </a: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是一个数字，则返回值文本在每个级别缩进指定数目的空格，如果 </a:t>
                </a: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space </a:t>
                </a: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大于 </a:t>
                </a: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10</a:t>
                </a: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，则文本缩进 </a:t>
                </a: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10 </a:t>
                </a: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个空格。</a:t>
                </a: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space </a:t>
                </a: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也可以使用非数字，如：</a:t>
                </a: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\t</a:t>
                </a:r>
                <a:r>
                  <a:rPr b="0" lang="en-US" sz="11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。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417" name="CustomShape 17"/>
              <p:cNvSpPr/>
              <p:nvPr/>
            </p:nvSpPr>
            <p:spPr>
              <a:xfrm>
                <a:off x="8166960" y="4449240"/>
                <a:ext cx="2705040" cy="507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14000"/>
                  </a:lnSpc>
                </a:pPr>
                <a:r>
                  <a:rPr b="0" lang="en-US" sz="2400" spc="-1" strike="noStrike">
                    <a:solidFill>
                      <a:srgbClr val="ff5c5b"/>
                    </a:solidFill>
                    <a:latin typeface="Arial"/>
                    <a:ea typeface="微软雅黑"/>
                  </a:rPr>
                  <a:t>space: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  <p:grpSp>
        <p:nvGrpSpPr>
          <p:cNvPr id="418" name="Group 18"/>
          <p:cNvGrpSpPr/>
          <p:nvPr/>
        </p:nvGrpSpPr>
        <p:grpSpPr>
          <a:xfrm>
            <a:off x="3121920" y="2181600"/>
            <a:ext cx="8049600" cy="2282040"/>
            <a:chOff x="3121920" y="2181600"/>
            <a:chExt cx="8049600" cy="2282040"/>
          </a:xfrm>
        </p:grpSpPr>
        <p:sp>
          <p:nvSpPr>
            <p:cNvPr id="419" name="Line 19"/>
            <p:cNvSpPr/>
            <p:nvPr/>
          </p:nvSpPr>
          <p:spPr>
            <a:xfrm>
              <a:off x="3134520" y="2710800"/>
              <a:ext cx="3099240" cy="0"/>
            </a:xfrm>
            <a:prstGeom prst="line">
              <a:avLst/>
            </a:prstGeom>
            <a:ln w="25560">
              <a:solidFill>
                <a:schemeClr val="bg1">
                  <a:lumMod val="85000"/>
                  <a:alpha val="5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20" name="Group 20"/>
            <p:cNvGrpSpPr/>
            <p:nvPr/>
          </p:nvGrpSpPr>
          <p:grpSpPr>
            <a:xfrm>
              <a:off x="3121920" y="2181600"/>
              <a:ext cx="8049600" cy="2282040"/>
              <a:chOff x="3121920" y="2181600"/>
              <a:chExt cx="8049600" cy="2282040"/>
            </a:xfrm>
          </p:grpSpPr>
          <p:sp>
            <p:nvSpPr>
              <p:cNvPr id="421" name="CustomShape 21"/>
              <p:cNvSpPr/>
              <p:nvPr/>
            </p:nvSpPr>
            <p:spPr>
              <a:xfrm>
                <a:off x="3121920" y="2727360"/>
                <a:ext cx="8049600" cy="1736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5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JSON.stringify() </a:t>
                </a:r>
                <a:r>
                  <a:rPr b="0" lang="en-US" sz="18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方法用于将 </a:t>
                </a:r>
                <a:r>
                  <a:rPr b="0" lang="en-US" sz="18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JavaScript </a:t>
                </a:r>
                <a:r>
                  <a:rPr b="0" lang="en-US" sz="18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值转换为 </a:t>
                </a:r>
                <a:r>
                  <a:rPr b="0" lang="en-US" sz="18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JSON </a:t>
                </a:r>
                <a:r>
                  <a:rPr b="0" lang="en-US" sz="18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字符串。</a:t>
                </a: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5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语法</a:t>
                </a:r>
                <a:r>
                  <a:rPr b="0" lang="en-US" sz="18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:</a:t>
                </a: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5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Arial"/>
                    <a:ea typeface="微软雅黑"/>
                  </a:rPr>
                  <a:t>JSON.stringify(value[, replacer[, space]])</a:t>
                </a: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50000"/>
                  </a:lnSpc>
                </a:pP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422" name="CustomShape 22"/>
              <p:cNvSpPr/>
              <p:nvPr/>
            </p:nvSpPr>
            <p:spPr>
              <a:xfrm>
                <a:off x="3121920" y="2181600"/>
                <a:ext cx="4971600" cy="507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14000"/>
                  </a:lnSpc>
                </a:pPr>
                <a:r>
                  <a:rPr b="1" lang="en-US" sz="2400" spc="-1" strike="noStrike">
                    <a:solidFill>
                      <a:srgbClr val="ff5c5b"/>
                    </a:solidFill>
                    <a:latin typeface="Arial"/>
                    <a:ea typeface="微软雅黑"/>
                  </a:rPr>
                  <a:t>JSON.stringify()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  <p:grpSp>
        <p:nvGrpSpPr>
          <p:cNvPr id="423" name="Group 23"/>
          <p:cNvGrpSpPr/>
          <p:nvPr/>
        </p:nvGrpSpPr>
        <p:grpSpPr>
          <a:xfrm>
            <a:off x="875160" y="419400"/>
            <a:ext cx="5166720" cy="643320"/>
            <a:chOff x="875160" y="419400"/>
            <a:chExt cx="5166720" cy="643320"/>
          </a:xfrm>
        </p:grpSpPr>
        <p:sp>
          <p:nvSpPr>
            <p:cNvPr id="424" name="CustomShape 24"/>
            <p:cNvSpPr/>
            <p:nvPr/>
          </p:nvSpPr>
          <p:spPr>
            <a:xfrm rot="10800000">
              <a:off x="875160" y="419400"/>
              <a:ext cx="882360" cy="643320"/>
            </a:xfrm>
            <a:prstGeom prst="snip1Rect">
              <a:avLst>
                <a:gd name="adj" fmla="val 342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" name="CustomShape 25"/>
            <p:cNvSpPr/>
            <p:nvPr/>
          </p:nvSpPr>
          <p:spPr>
            <a:xfrm>
              <a:off x="1855800" y="448560"/>
              <a:ext cx="418608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Arial"/>
                  <a:ea typeface="微软雅黑"/>
                </a:rPr>
                <a:t>关于</a:t>
              </a:r>
              <a:r>
                <a:rPr b="1" lang="en-US" sz="3200" spc="-1" strike="noStrike">
                  <a:solidFill>
                    <a:srgbClr val="ffffff"/>
                  </a:solidFill>
                  <a:latin typeface="Arial"/>
                  <a:ea typeface="微软雅黑"/>
                </a:rPr>
                <a:t>JSON.stringify()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26" name="CustomShape 26"/>
            <p:cNvSpPr/>
            <p:nvPr/>
          </p:nvSpPr>
          <p:spPr>
            <a:xfrm>
              <a:off x="1176480" y="563400"/>
              <a:ext cx="329760" cy="329400"/>
            </a:xfrm>
            <a:custGeom>
              <a:avLst/>
              <a:gdLst/>
              <a:ahLst/>
              <a:rect l="l" t="t" r="r" b="b"/>
              <a:pathLst>
                <a:path w="607639" h="606722">
                  <a:moveTo>
                    <a:pt x="354450" y="222564"/>
                  </a:moveTo>
                  <a:lnTo>
                    <a:pt x="354450" y="384088"/>
                  </a:lnTo>
                  <a:lnTo>
                    <a:pt x="225033" y="303326"/>
                  </a:lnTo>
                  <a:close/>
                  <a:moveTo>
                    <a:pt x="391979" y="154813"/>
                  </a:moveTo>
                  <a:cubicBezTo>
                    <a:pt x="383969" y="150370"/>
                    <a:pt x="374178" y="150637"/>
                    <a:pt x="366346" y="155524"/>
                  </a:cubicBezTo>
                  <a:lnTo>
                    <a:pt x="163770" y="281899"/>
                  </a:lnTo>
                  <a:cubicBezTo>
                    <a:pt x="156382" y="286520"/>
                    <a:pt x="151932" y="294607"/>
                    <a:pt x="151932" y="303317"/>
                  </a:cubicBezTo>
                  <a:cubicBezTo>
                    <a:pt x="151932" y="312026"/>
                    <a:pt x="156382" y="320113"/>
                    <a:pt x="163770" y="324824"/>
                  </a:cubicBezTo>
                  <a:lnTo>
                    <a:pt x="366346" y="451198"/>
                  </a:lnTo>
                  <a:cubicBezTo>
                    <a:pt x="370440" y="453775"/>
                    <a:pt x="375068" y="455020"/>
                    <a:pt x="379786" y="455020"/>
                  </a:cubicBezTo>
                  <a:cubicBezTo>
                    <a:pt x="383969" y="455020"/>
                    <a:pt x="388241" y="453953"/>
                    <a:pt x="391979" y="451820"/>
                  </a:cubicBezTo>
                  <a:cubicBezTo>
                    <a:pt x="400079" y="447377"/>
                    <a:pt x="405063" y="438934"/>
                    <a:pt x="405063" y="429780"/>
                  </a:cubicBezTo>
                  <a:lnTo>
                    <a:pt x="405063" y="176942"/>
                  </a:lnTo>
                  <a:cubicBezTo>
                    <a:pt x="405063" y="167789"/>
                    <a:pt x="400079" y="159346"/>
                    <a:pt x="391979" y="154813"/>
                  </a:cubicBezTo>
                  <a:close/>
                  <a:moveTo>
                    <a:pt x="303775" y="0"/>
                  </a:moveTo>
                  <a:cubicBezTo>
                    <a:pt x="471372" y="0"/>
                    <a:pt x="607639" y="136062"/>
                    <a:pt x="607639" y="303317"/>
                  </a:cubicBezTo>
                  <a:cubicBezTo>
                    <a:pt x="607639" y="470661"/>
                    <a:pt x="471372" y="606722"/>
                    <a:pt x="303775" y="606722"/>
                  </a:cubicBezTo>
                  <a:cubicBezTo>
                    <a:pt x="136267" y="606722"/>
                    <a:pt x="0" y="470661"/>
                    <a:pt x="0" y="303317"/>
                  </a:cubicBezTo>
                  <a:cubicBezTo>
                    <a:pt x="0" y="136062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rgbClr val="404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27" name="图片占位符 10" descr=""/>
          <p:cNvPicPr/>
          <p:nvPr/>
        </p:nvPicPr>
        <p:blipFill>
          <a:blip r:embed="rId1"/>
          <a:stretch/>
        </p:blipFill>
        <p:spPr>
          <a:xfrm>
            <a:off x="1044360" y="1801800"/>
            <a:ext cx="1437840" cy="1437840"/>
          </a:xfrm>
          <a:prstGeom prst="rect">
            <a:avLst/>
          </a:prstGeom>
          <a:ln>
            <a:noFill/>
          </a:ln>
        </p:spPr>
      </p:pic>
    </p:spTree>
  </p:cSld>
  <p:transition>
    <p:push dir="d"/>
  </p:transition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Line 1"/>
          <p:cNvSpPr/>
          <p:nvPr/>
        </p:nvSpPr>
        <p:spPr>
          <a:xfrm>
            <a:off x="5409720" y="4817880"/>
            <a:ext cx="1371960" cy="0"/>
          </a:xfrm>
          <a:prstGeom prst="line">
            <a:avLst/>
          </a:prstGeom>
          <a:ln w="25560">
            <a:solidFill>
              <a:schemeClr val="bg1">
                <a:lumMod val="85000"/>
                <a:alpha val="68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9" name="Group 2"/>
          <p:cNvGrpSpPr/>
          <p:nvPr/>
        </p:nvGrpSpPr>
        <p:grpSpPr>
          <a:xfrm>
            <a:off x="2157840" y="4152960"/>
            <a:ext cx="7875720" cy="1259640"/>
            <a:chOff x="2157840" y="4152960"/>
            <a:chExt cx="7875720" cy="1259640"/>
          </a:xfrm>
        </p:grpSpPr>
        <p:sp>
          <p:nvSpPr>
            <p:cNvPr id="430" name="CustomShape 3"/>
            <p:cNvSpPr/>
            <p:nvPr/>
          </p:nvSpPr>
          <p:spPr>
            <a:xfrm>
              <a:off x="2157840" y="4947840"/>
              <a:ext cx="7875720" cy="464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4"/>
            <p:cNvSpPr/>
            <p:nvPr/>
          </p:nvSpPr>
          <p:spPr>
            <a:xfrm>
              <a:off x="4335480" y="4152960"/>
              <a:ext cx="3520800" cy="645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14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字魂59号-创粗黑"/>
                  <a:ea typeface="微软雅黑"/>
                </a:rPr>
                <a:t>去试一下</a:t>
              </a:r>
              <a:endParaRPr b="0" lang="en-US" sz="3200" spc="-1" strike="noStrike">
                <a:latin typeface="Arial"/>
              </a:endParaRPr>
            </a:p>
          </p:txBody>
        </p:sp>
      </p:grpSp>
      <p:grpSp>
        <p:nvGrpSpPr>
          <p:cNvPr id="432" name="Group 5"/>
          <p:cNvGrpSpPr/>
          <p:nvPr/>
        </p:nvGrpSpPr>
        <p:grpSpPr>
          <a:xfrm>
            <a:off x="875160" y="419400"/>
            <a:ext cx="2024280" cy="643320"/>
            <a:chOff x="875160" y="419400"/>
            <a:chExt cx="2024280" cy="643320"/>
          </a:xfrm>
        </p:grpSpPr>
        <p:sp>
          <p:nvSpPr>
            <p:cNvPr id="433" name="CustomShape 6"/>
            <p:cNvSpPr/>
            <p:nvPr/>
          </p:nvSpPr>
          <p:spPr>
            <a:xfrm rot="10800000">
              <a:off x="875160" y="419400"/>
              <a:ext cx="882360" cy="643320"/>
            </a:xfrm>
            <a:prstGeom prst="snip1Rect">
              <a:avLst>
                <a:gd name="adj" fmla="val 342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" name="CustomShape 7"/>
            <p:cNvSpPr/>
            <p:nvPr/>
          </p:nvSpPr>
          <p:spPr>
            <a:xfrm>
              <a:off x="1904400" y="448560"/>
              <a:ext cx="99504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Arial"/>
                  <a:ea typeface="微软雅黑"/>
                </a:rPr>
                <a:t>链接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35" name="CustomShape 8"/>
            <p:cNvSpPr/>
            <p:nvPr/>
          </p:nvSpPr>
          <p:spPr>
            <a:xfrm>
              <a:off x="1176480" y="563400"/>
              <a:ext cx="329760" cy="329400"/>
            </a:xfrm>
            <a:custGeom>
              <a:avLst/>
              <a:gdLst/>
              <a:ahLst/>
              <a:rect l="l" t="t" r="r" b="b"/>
              <a:pathLst>
                <a:path w="607639" h="606722">
                  <a:moveTo>
                    <a:pt x="354450" y="222564"/>
                  </a:moveTo>
                  <a:lnTo>
                    <a:pt x="354450" y="384088"/>
                  </a:lnTo>
                  <a:lnTo>
                    <a:pt x="225033" y="303326"/>
                  </a:lnTo>
                  <a:close/>
                  <a:moveTo>
                    <a:pt x="391979" y="154813"/>
                  </a:moveTo>
                  <a:cubicBezTo>
                    <a:pt x="383969" y="150370"/>
                    <a:pt x="374178" y="150637"/>
                    <a:pt x="366346" y="155524"/>
                  </a:cubicBezTo>
                  <a:lnTo>
                    <a:pt x="163770" y="281899"/>
                  </a:lnTo>
                  <a:cubicBezTo>
                    <a:pt x="156382" y="286520"/>
                    <a:pt x="151932" y="294607"/>
                    <a:pt x="151932" y="303317"/>
                  </a:cubicBezTo>
                  <a:cubicBezTo>
                    <a:pt x="151932" y="312026"/>
                    <a:pt x="156382" y="320113"/>
                    <a:pt x="163770" y="324824"/>
                  </a:cubicBezTo>
                  <a:lnTo>
                    <a:pt x="366346" y="451198"/>
                  </a:lnTo>
                  <a:cubicBezTo>
                    <a:pt x="370440" y="453775"/>
                    <a:pt x="375068" y="455020"/>
                    <a:pt x="379786" y="455020"/>
                  </a:cubicBezTo>
                  <a:cubicBezTo>
                    <a:pt x="383969" y="455020"/>
                    <a:pt x="388241" y="453953"/>
                    <a:pt x="391979" y="451820"/>
                  </a:cubicBezTo>
                  <a:cubicBezTo>
                    <a:pt x="400079" y="447377"/>
                    <a:pt x="405063" y="438934"/>
                    <a:pt x="405063" y="429780"/>
                  </a:cubicBezTo>
                  <a:lnTo>
                    <a:pt x="405063" y="176942"/>
                  </a:lnTo>
                  <a:cubicBezTo>
                    <a:pt x="405063" y="167789"/>
                    <a:pt x="400079" y="159346"/>
                    <a:pt x="391979" y="154813"/>
                  </a:cubicBezTo>
                  <a:close/>
                  <a:moveTo>
                    <a:pt x="303775" y="0"/>
                  </a:moveTo>
                  <a:cubicBezTo>
                    <a:pt x="471372" y="0"/>
                    <a:pt x="607639" y="136062"/>
                    <a:pt x="607639" y="303317"/>
                  </a:cubicBezTo>
                  <a:cubicBezTo>
                    <a:pt x="607639" y="470661"/>
                    <a:pt x="471372" y="606722"/>
                    <a:pt x="303775" y="606722"/>
                  </a:cubicBezTo>
                  <a:cubicBezTo>
                    <a:pt x="136267" y="606722"/>
                    <a:pt x="0" y="470661"/>
                    <a:pt x="0" y="303317"/>
                  </a:cubicBezTo>
                  <a:cubicBezTo>
                    <a:pt x="0" y="136062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rgbClr val="404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36" name="图片占位符 5" descr=""/>
          <p:cNvPicPr/>
          <p:nvPr/>
        </p:nvPicPr>
        <p:blipFill>
          <a:blip r:embed="rId1"/>
          <a:stretch/>
        </p:blipFill>
        <p:spPr>
          <a:xfrm>
            <a:off x="5109120" y="1469160"/>
            <a:ext cx="1973520" cy="2279520"/>
          </a:xfrm>
          <a:prstGeom prst="rect">
            <a:avLst/>
          </a:prstGeom>
          <a:ln w="28440">
            <a:solidFill>
              <a:schemeClr val="accent2"/>
            </a:solidFill>
            <a:miter/>
          </a:ln>
        </p:spPr>
      </p:pic>
    </p:spTree>
  </p:cSld>
  <p:transition>
    <p:push dir="d"/>
  </p:transition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8395"/>
      </a:dk2>
      <a:lt2>
        <a:srgbClr val="f0f0f0"/>
      </a:lt2>
      <a:accent1>
        <a:srgbClr val="cf1126"/>
      </a:accent1>
      <a:accent2>
        <a:srgbClr val="ff5c5b"/>
      </a:accent2>
      <a:accent3>
        <a:srgbClr val="30cdff"/>
      </a:accent3>
      <a:accent4>
        <a:srgbClr val="ff9b25"/>
      </a:accent4>
      <a:accent5>
        <a:srgbClr val="9688ff"/>
      </a:accent5>
      <a:accent6>
        <a:srgbClr val="8ea6ff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8395"/>
      </a:dk2>
      <a:lt2>
        <a:srgbClr val="f0f0f0"/>
      </a:lt2>
      <a:accent1>
        <a:srgbClr val="cf1126"/>
      </a:accent1>
      <a:accent2>
        <a:srgbClr val="ff5c5b"/>
      </a:accent2>
      <a:accent3>
        <a:srgbClr val="30cdff"/>
      </a:accent3>
      <a:accent4>
        <a:srgbClr val="ff9b25"/>
      </a:accent4>
      <a:accent5>
        <a:srgbClr val="9688ff"/>
      </a:accent5>
      <a:accent6>
        <a:srgbClr val="8ea6ff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8395"/>
      </a:dk2>
      <a:lt2>
        <a:srgbClr val="f0f0f0"/>
      </a:lt2>
      <a:accent1>
        <a:srgbClr val="cf1126"/>
      </a:accent1>
      <a:accent2>
        <a:srgbClr val="ff5c5b"/>
      </a:accent2>
      <a:accent3>
        <a:srgbClr val="30cdff"/>
      </a:accent3>
      <a:accent4>
        <a:srgbClr val="ff9b25"/>
      </a:accent4>
      <a:accent5>
        <a:srgbClr val="9688ff"/>
      </a:accent5>
      <a:accent6>
        <a:srgbClr val="8ea6ff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8395"/>
      </a:dk2>
      <a:lt2>
        <a:srgbClr val="f0f0f0"/>
      </a:lt2>
      <a:accent1>
        <a:srgbClr val="cf1126"/>
      </a:accent1>
      <a:accent2>
        <a:srgbClr val="ff5c5b"/>
      </a:accent2>
      <a:accent3>
        <a:srgbClr val="30cdff"/>
      </a:accent3>
      <a:accent4>
        <a:srgbClr val="ff9b25"/>
      </a:accent4>
      <a:accent5>
        <a:srgbClr val="9688ff"/>
      </a:accent5>
      <a:accent6>
        <a:srgbClr val="8ea6ff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8395"/>
      </a:dk2>
      <a:lt2>
        <a:srgbClr val="f0f0f0"/>
      </a:lt2>
      <a:accent1>
        <a:srgbClr val="cf1126"/>
      </a:accent1>
      <a:accent2>
        <a:srgbClr val="ff5c5b"/>
      </a:accent2>
      <a:accent3>
        <a:srgbClr val="30cdff"/>
      </a:accent3>
      <a:accent4>
        <a:srgbClr val="ff9b25"/>
      </a:accent4>
      <a:accent5>
        <a:srgbClr val="9688ff"/>
      </a:accent5>
      <a:accent6>
        <a:srgbClr val="8ea6ff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8395"/>
      </a:dk2>
      <a:lt2>
        <a:srgbClr val="f0f0f0"/>
      </a:lt2>
      <a:accent1>
        <a:srgbClr val="cf1126"/>
      </a:accent1>
      <a:accent2>
        <a:srgbClr val="ff5c5b"/>
      </a:accent2>
      <a:accent3>
        <a:srgbClr val="30cdff"/>
      </a:accent3>
      <a:accent4>
        <a:srgbClr val="ff9b25"/>
      </a:accent4>
      <a:accent5>
        <a:srgbClr val="9688ff"/>
      </a:accent5>
      <a:accent6>
        <a:srgbClr val="8ea6ff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8395"/>
      </a:dk2>
      <a:lt2>
        <a:srgbClr val="f0f0f0"/>
      </a:lt2>
      <a:accent1>
        <a:srgbClr val="cf1126"/>
      </a:accent1>
      <a:accent2>
        <a:srgbClr val="ff5c5b"/>
      </a:accent2>
      <a:accent3>
        <a:srgbClr val="30cdff"/>
      </a:accent3>
      <a:accent4>
        <a:srgbClr val="ff9b25"/>
      </a:accent4>
      <a:accent5>
        <a:srgbClr val="9688ff"/>
      </a:accent5>
      <a:accent6>
        <a:srgbClr val="8ea6ff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8395"/>
      </a:dk2>
      <a:lt2>
        <a:srgbClr val="f0f0f0"/>
      </a:lt2>
      <a:accent1>
        <a:srgbClr val="cf1126"/>
      </a:accent1>
      <a:accent2>
        <a:srgbClr val="ff5c5b"/>
      </a:accent2>
      <a:accent3>
        <a:srgbClr val="30cdff"/>
      </a:accent3>
      <a:accent4>
        <a:srgbClr val="ff9b25"/>
      </a:accent4>
      <a:accent5>
        <a:srgbClr val="9688ff"/>
      </a:accent5>
      <a:accent6>
        <a:srgbClr val="8ea6ff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8395"/>
      </a:dk2>
      <a:lt2>
        <a:srgbClr val="f0f0f0"/>
      </a:lt2>
      <a:accent1>
        <a:srgbClr val="cf1126"/>
      </a:accent1>
      <a:accent2>
        <a:srgbClr val="ff5c5b"/>
      </a:accent2>
      <a:accent3>
        <a:srgbClr val="30cdff"/>
      </a:accent3>
      <a:accent4>
        <a:srgbClr val="ff9b25"/>
      </a:accent4>
      <a:accent5>
        <a:srgbClr val="9688ff"/>
      </a:accent5>
      <a:accent6>
        <a:srgbClr val="8ea6ff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</TotalTime>
  <Application>LibreOffice/6.0.7.3$Linux_X86_64 LibreOffice_project/00m0$Build-3</Application>
  <Words>544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2017-08-24T04:52:00Z</dcterms:created>
  <dc:creator>逆流的小鱼</dc:creator>
  <dc:description/>
  <dc:language>zh-CN</dc:language>
  <cp:lastModifiedBy/>
  <dcterms:modified xsi:type="dcterms:W3CDTF">2019-08-22T11:51:18Z</dcterms:modified>
  <cp:revision>57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2052-10.8.2.7072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24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