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53" r:id="rId3"/>
    <p:sldId id="349" r:id="rId4"/>
    <p:sldId id="279" r:id="rId5"/>
    <p:sldId id="350" r:id="rId6"/>
    <p:sldId id="352" r:id="rId7"/>
    <p:sldId id="280" r:id="rId8"/>
    <p:sldId id="283" r:id="rId9"/>
    <p:sldId id="284" r:id="rId10"/>
    <p:sldId id="335" r:id="rId11"/>
    <p:sldId id="336" r:id="rId12"/>
    <p:sldId id="337" r:id="rId13"/>
    <p:sldId id="285" r:id="rId14"/>
    <p:sldId id="338" r:id="rId15"/>
    <p:sldId id="339" r:id="rId16"/>
    <p:sldId id="341" r:id="rId17"/>
    <p:sldId id="346" r:id="rId18"/>
    <p:sldId id="347" r:id="rId19"/>
    <p:sldId id="348" r:id="rId20"/>
    <p:sldId id="293" r:id="rId21"/>
    <p:sldId id="351" r:id="rId22"/>
    <p:sldId id="35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7"/>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DB1F-4E0D-0C45-B2CD-B53D4E9F6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9042C9-B965-FD41-ACBB-B109E0C84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0CF8B2-2870-FA42-B48D-A20088199DF0}"/>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6AC62975-6977-1A44-9630-E96B6275B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0CC30-7408-C443-9E6F-A00B6407B997}"/>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405149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0890-F431-2549-8691-F189AB1DA5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D42C00-0F84-BE43-BBA4-CBDEA3D0C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9B30A-AE95-AB41-B562-AED86F07BFDF}"/>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2321FC1B-71EC-C847-A306-77CA256E1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BA42D-0084-AC41-B472-8DDDF4DAFF8D}"/>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88091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D7963-20DE-3044-96B1-C21FFD645D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A7029-B990-D744-B965-9546F2D291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65959-E4F0-994D-BE78-4CD8568C36CB}"/>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E1387319-61F9-4149-9F25-344000BF5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39299-2427-294C-B746-5A75C7A8CAC0}"/>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323471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49AF-176B-DA46-AADD-8D5124A80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BACE8-E9D5-B742-B14F-21CD1C0DD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DD046-1AC1-4846-B5E2-089D57E3DBBA}"/>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6AEB9F97-C70D-BD41-9F89-1C7BE07DC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6B1E8-8D0E-B646-9487-D9CCA6C71660}"/>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871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3A63-4E99-C949-8547-8F91EBA43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9968BE-E0BA-374C-AF4F-3A7A41C04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0CBE7-EDC5-8E4B-B753-84BC652ECAC1}"/>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0CC0AF5F-F9BA-374C-8EF9-6A0C708B6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BCB35-1D85-B94B-96EC-EAB19BECCF74}"/>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414365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5332-33B5-0C4A-BC80-7F1E2FDEBA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A84E47-0853-004A-8120-793F43BD3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0E2A5-D487-F14D-B12E-D088B7F0C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D4459B-FE22-CA47-96C2-08D31AC633DB}"/>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6" name="Footer Placeholder 5">
            <a:extLst>
              <a:ext uri="{FF2B5EF4-FFF2-40B4-BE49-F238E27FC236}">
                <a16:creationId xmlns:a16="http://schemas.microsoft.com/office/drawing/2014/main" id="{F1BE2361-BEE0-7842-95E3-4BA85D751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EFD58-56ED-8C4D-A517-0293CE542C17}"/>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14432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A916-F52D-5044-8F91-2866740CB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FB6C1-C1B8-1841-8254-35E8F03BC1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C3689B-0E6E-A844-8163-2F8CC6418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2739C-D6FE-604D-9038-F3855CB9A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11B85-801A-EC49-A664-8B225B693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75612-1B10-0549-9019-70344B11EA61}"/>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8" name="Footer Placeholder 7">
            <a:extLst>
              <a:ext uri="{FF2B5EF4-FFF2-40B4-BE49-F238E27FC236}">
                <a16:creationId xmlns:a16="http://schemas.microsoft.com/office/drawing/2014/main" id="{DCE174B7-F6EE-AF48-8760-0D348D9374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C2A86B-1305-8B41-85A5-9AEC709E2140}"/>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236284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A5C5-E9E8-AF4E-858C-B0EFEAF66E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BD960C-4DDE-AA46-8E7A-1DB96FCA083E}"/>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4" name="Footer Placeholder 3">
            <a:extLst>
              <a:ext uri="{FF2B5EF4-FFF2-40B4-BE49-F238E27FC236}">
                <a16:creationId xmlns:a16="http://schemas.microsoft.com/office/drawing/2014/main" id="{38A40390-7AF0-8040-B5EC-BB80DAF4A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FA02D-378C-4840-A15B-25D32C7E7CA9}"/>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204647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7D6B01-72F6-524B-A696-63EC97462410}"/>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3" name="Footer Placeholder 2">
            <a:extLst>
              <a:ext uri="{FF2B5EF4-FFF2-40B4-BE49-F238E27FC236}">
                <a16:creationId xmlns:a16="http://schemas.microsoft.com/office/drawing/2014/main" id="{C7AA2FE9-9199-6F4F-9AB8-C3C3BEE47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958E91-B418-CF4B-9EDD-8BB6F4DA3BEA}"/>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297978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26AA-A153-154C-AFAC-A73639722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D5DF9-65BC-3144-9397-6D2E35323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D0012-D1F7-C946-B8AB-1054ABF81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20DCF-245F-AD4E-B62C-5883B7EB5ACD}"/>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6" name="Footer Placeholder 5">
            <a:extLst>
              <a:ext uri="{FF2B5EF4-FFF2-40B4-BE49-F238E27FC236}">
                <a16:creationId xmlns:a16="http://schemas.microsoft.com/office/drawing/2014/main" id="{FD4C33A3-6107-0A4E-AF01-B757F24D9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55CC9-6E9B-CC43-900E-A96D24093171}"/>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391562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642B-BEA7-8B41-B9E2-C79DB940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AD9BB1-8FC6-BA4E-A51A-9BA78A145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59089A-7B3F-9C43-B236-3C67604C5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AB5AB-D07E-9844-8BA9-F17F1E4F2708}"/>
              </a:ext>
            </a:extLst>
          </p:cNvPr>
          <p:cNvSpPr>
            <a:spLocks noGrp="1"/>
          </p:cNvSpPr>
          <p:nvPr>
            <p:ph type="dt" sz="half" idx="10"/>
          </p:nvPr>
        </p:nvSpPr>
        <p:spPr/>
        <p:txBody>
          <a:bodyPr/>
          <a:lstStyle/>
          <a:p>
            <a:fld id="{0C7FE24A-F5C0-094D-85D6-996DC6640D03}" type="datetimeFigureOut">
              <a:rPr lang="en-US" smtClean="0"/>
              <a:t>10/8/21</a:t>
            </a:fld>
            <a:endParaRPr lang="en-US"/>
          </a:p>
        </p:txBody>
      </p:sp>
      <p:sp>
        <p:nvSpPr>
          <p:cNvPr id="6" name="Footer Placeholder 5">
            <a:extLst>
              <a:ext uri="{FF2B5EF4-FFF2-40B4-BE49-F238E27FC236}">
                <a16:creationId xmlns:a16="http://schemas.microsoft.com/office/drawing/2014/main" id="{204C0CB3-10DE-414C-9B05-AFF7EE0F3D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7AF5E-841E-9948-B8A3-8075DD1D6A6C}"/>
              </a:ext>
            </a:extLst>
          </p:cNvPr>
          <p:cNvSpPr>
            <a:spLocks noGrp="1"/>
          </p:cNvSpPr>
          <p:nvPr>
            <p:ph type="sldNum" sz="quarter" idx="12"/>
          </p:nvPr>
        </p:nvSpPr>
        <p:spPr/>
        <p:txBody>
          <a:bodyPr/>
          <a:lstStyle/>
          <a:p>
            <a:fld id="{FE7D57AC-0B8B-DE4B-B1E8-1BB6318AB48B}" type="slidenum">
              <a:rPr lang="en-US" smtClean="0"/>
              <a:t>‹#›</a:t>
            </a:fld>
            <a:endParaRPr lang="en-US"/>
          </a:p>
        </p:txBody>
      </p:sp>
    </p:spTree>
    <p:extLst>
      <p:ext uri="{BB962C8B-B14F-4D97-AF65-F5344CB8AC3E}">
        <p14:creationId xmlns:p14="http://schemas.microsoft.com/office/powerpoint/2010/main" val="2983908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BC837-85CC-0E46-B44A-58146D8C3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0CB846-F997-7143-B7B7-9302C301D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FC6EF-2D0D-9040-A430-202682773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FE24A-F5C0-094D-85D6-996DC6640D03}" type="datetimeFigureOut">
              <a:rPr lang="en-US" smtClean="0"/>
              <a:t>10/8/21</a:t>
            </a:fld>
            <a:endParaRPr lang="en-US"/>
          </a:p>
        </p:txBody>
      </p:sp>
      <p:sp>
        <p:nvSpPr>
          <p:cNvPr id="5" name="Footer Placeholder 4">
            <a:extLst>
              <a:ext uri="{FF2B5EF4-FFF2-40B4-BE49-F238E27FC236}">
                <a16:creationId xmlns:a16="http://schemas.microsoft.com/office/drawing/2014/main" id="{1AB58133-2FA8-F94C-8FDB-612D9F42C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872B5B-0589-0F49-BF68-40C4D4DCA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D57AC-0B8B-DE4B-B1E8-1BB6318AB48B}" type="slidenum">
              <a:rPr lang="en-US" smtClean="0"/>
              <a:t>‹#›</a:t>
            </a:fld>
            <a:endParaRPr lang="en-US"/>
          </a:p>
        </p:txBody>
      </p:sp>
    </p:spTree>
    <p:extLst>
      <p:ext uri="{BB962C8B-B14F-4D97-AF65-F5344CB8AC3E}">
        <p14:creationId xmlns:p14="http://schemas.microsoft.com/office/powerpoint/2010/main" val="846947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p:cNvSpPr/>
          <p:nvPr/>
        </p:nvSpPr>
        <p:spPr>
          <a:xfrm flipH="1">
            <a:off x="6947616" y="5425114"/>
            <a:ext cx="1477801" cy="2306646"/>
          </a:xfrm>
          <a:prstGeom prst="rtTriangle">
            <a:avLst/>
          </a:prstGeom>
          <a:gradFill flip="none" rotWithShape="1">
            <a:gsLst>
              <a:gs pos="0">
                <a:schemeClr val="bg1">
                  <a:lumMod val="75000"/>
                </a:schemeClr>
              </a:gs>
              <a:gs pos="50000">
                <a:schemeClr val="bg1">
                  <a:lumMod val="85000"/>
                </a:schemeClr>
              </a:gs>
              <a:gs pos="100000">
                <a:schemeClr val="bg1">
                  <a:lumMod val="9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Triangle 6"/>
          <p:cNvSpPr/>
          <p:nvPr/>
        </p:nvSpPr>
        <p:spPr>
          <a:xfrm flipH="1">
            <a:off x="7798279" y="-600771"/>
            <a:ext cx="4393721" cy="6858000"/>
          </a:xfrm>
          <a:prstGeom prst="rtTriangle">
            <a:avLst/>
          </a:prstGeom>
          <a:solidFill>
            <a:schemeClr val="accent5">
              <a:lumMod val="50000"/>
            </a:schemeClr>
          </a:solidFill>
          <a:ln>
            <a:noFill/>
          </a:ln>
          <a:effectLst>
            <a:outerShdw blurRad="50800" dist="50800" dir="15120000" algn="ctr" rotWithShape="0">
              <a:schemeClr val="bg2">
                <a:lumMod val="25000"/>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ight Triangle 3"/>
          <p:cNvSpPr/>
          <p:nvPr/>
        </p:nvSpPr>
        <p:spPr>
          <a:xfrm flipH="1">
            <a:off x="7798278" y="0"/>
            <a:ext cx="4393721" cy="6858000"/>
          </a:xfrm>
          <a:prstGeom prst="rtTriangle">
            <a:avLst/>
          </a:prstGeom>
          <a:solidFill>
            <a:schemeClr val="accent5">
              <a:lumMod val="50000"/>
            </a:schemeClr>
          </a:solidFill>
          <a:ln>
            <a:solidFill>
              <a:schemeClr val="tx1">
                <a:lumMod val="50000"/>
                <a:lumOff val="50000"/>
              </a:schemeClr>
            </a:solidFill>
          </a:ln>
          <a:effectLst>
            <a:outerShdw blurRad="50800" dist="50800" dir="15120000" algn="ctr" rotWithShape="0">
              <a:schemeClr val="bg2">
                <a:lumMod val="25000"/>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ight Triangle 10"/>
          <p:cNvSpPr/>
          <p:nvPr/>
        </p:nvSpPr>
        <p:spPr>
          <a:xfrm flipH="1" flipV="1">
            <a:off x="5039360" y="-2"/>
            <a:ext cx="7152640" cy="6858002"/>
          </a:xfrm>
          <a:prstGeom prst="rtTriangle">
            <a:avLst/>
          </a:prstGeom>
          <a:gradFill>
            <a:gsLst>
              <a:gs pos="0">
                <a:schemeClr val="bg1">
                  <a:lumMod val="75000"/>
                </a:schemeClr>
              </a:gs>
              <a:gs pos="100000">
                <a:schemeClr val="tx1">
                  <a:lumMod val="65000"/>
                  <a:lumOff val="35000"/>
                  <a:alpha val="0"/>
                </a:schemeClr>
              </a:gs>
            </a:gsLst>
            <a:lin ang="1200000" scaled="0"/>
          </a:gradFill>
          <a:ln>
            <a:noFill/>
          </a:ln>
          <a:effectLst>
            <a:outerShdw blurRad="50800" dist="50800" dir="15120000" algn="ctr" rotWithShape="0">
              <a:schemeClr val="bg2">
                <a:lumMod val="25000"/>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251D56E-BB02-4C9C-9ECB-245090192719}"/>
              </a:ext>
            </a:extLst>
          </p:cNvPr>
          <p:cNvSpPr/>
          <p:nvPr/>
        </p:nvSpPr>
        <p:spPr>
          <a:xfrm>
            <a:off x="420235" y="1148632"/>
            <a:ext cx="9652019" cy="830997"/>
          </a:xfrm>
          <a:prstGeom prst="rect">
            <a:avLst/>
          </a:prstGeom>
          <a:noFill/>
        </p:spPr>
        <p:txBody>
          <a:bodyPr wrap="square" lIns="91440" tIns="45720" rIns="91440" bIns="45720">
            <a:spAutoFit/>
          </a:bodyPr>
          <a:lstStyle/>
          <a:p>
            <a:r>
              <a:rPr lang="en-US" sz="4800" b="0" cap="none" spc="0" dirty="0" err="1">
                <a:ln w="0"/>
                <a:solidFill>
                  <a:srgbClr val="353535"/>
                </a:solidFill>
                <a:effectLst>
                  <a:outerShdw blurRad="38100" dist="19050" dir="2700000" algn="tl" rotWithShape="0">
                    <a:schemeClr val="dk1">
                      <a:alpha val="40000"/>
                    </a:schemeClr>
                  </a:outerShdw>
                </a:effectLst>
                <a:latin typeface="Bahnschrift" panose="020B0502040204020203" pitchFamily="34" charset="0"/>
              </a:rPr>
              <a:t>Mesin</a:t>
            </a:r>
            <a:r>
              <a:rPr lang="en-US" sz="4800" b="0" cap="none" spc="0" dirty="0">
                <a:ln w="0"/>
                <a:solidFill>
                  <a:srgbClr val="353535"/>
                </a:solidFill>
                <a:effectLst>
                  <a:outerShdw blurRad="38100" dist="19050" dir="2700000" algn="tl" rotWithShape="0">
                    <a:schemeClr val="dk1">
                      <a:alpha val="40000"/>
                    </a:schemeClr>
                  </a:outerShdw>
                </a:effectLst>
                <a:latin typeface="Bahnschrift" panose="020B0502040204020203" pitchFamily="34" charset="0"/>
              </a:rPr>
              <a:t> Virtual  &amp; </a:t>
            </a:r>
            <a:r>
              <a:rPr lang="en-US" sz="4800" b="0" cap="none" spc="0" dirty="0" err="1">
                <a:ln w="0"/>
                <a:solidFill>
                  <a:srgbClr val="353535"/>
                </a:solidFill>
                <a:effectLst>
                  <a:outerShdw blurRad="38100" dist="19050" dir="2700000" algn="tl" rotWithShape="0">
                    <a:schemeClr val="dk1">
                      <a:alpha val="40000"/>
                    </a:schemeClr>
                  </a:outerShdw>
                </a:effectLst>
                <a:latin typeface="Bahnschrift" panose="020B0502040204020203" pitchFamily="34" charset="0"/>
              </a:rPr>
              <a:t>Lemp</a:t>
            </a:r>
            <a:r>
              <a:rPr lang="en-US" sz="4800" b="0" cap="none" spc="0" dirty="0">
                <a:ln w="0"/>
                <a:solidFill>
                  <a:srgbClr val="353535"/>
                </a:solidFill>
                <a:effectLst>
                  <a:outerShdw blurRad="38100" dist="19050" dir="2700000" algn="tl" rotWithShape="0">
                    <a:schemeClr val="dk1">
                      <a:alpha val="40000"/>
                    </a:schemeClr>
                  </a:outerShdw>
                </a:effectLst>
                <a:latin typeface="Bahnschrift" panose="020B0502040204020203" pitchFamily="34" charset="0"/>
              </a:rPr>
              <a:t> Stack + SSL</a:t>
            </a:r>
            <a:endParaRPr lang="en-US" sz="1600" b="0" cap="none" spc="0" dirty="0">
              <a:ln w="0"/>
              <a:solidFill>
                <a:srgbClr val="C00000"/>
              </a:solidFill>
              <a:effectLst>
                <a:outerShdw blurRad="38100" dist="19050" dir="2700000" algn="tl" rotWithShape="0">
                  <a:schemeClr val="dk1">
                    <a:alpha val="40000"/>
                  </a:schemeClr>
                </a:outerShdw>
              </a:effectLst>
              <a:latin typeface="Bahnschrift" panose="020B0502040204020203" pitchFamily="34" charset="0"/>
            </a:endParaRPr>
          </a:p>
        </p:txBody>
      </p:sp>
      <p:sp>
        <p:nvSpPr>
          <p:cNvPr id="17" name="Rectangle 16">
            <a:extLst>
              <a:ext uri="{FF2B5EF4-FFF2-40B4-BE49-F238E27FC236}">
                <a16:creationId xmlns:a16="http://schemas.microsoft.com/office/drawing/2014/main" id="{C83C70F6-1026-4E9D-8B07-3E1DABAF52E2}"/>
              </a:ext>
            </a:extLst>
          </p:cNvPr>
          <p:cNvSpPr/>
          <p:nvPr/>
        </p:nvSpPr>
        <p:spPr>
          <a:xfrm>
            <a:off x="432884" y="2807222"/>
            <a:ext cx="907621" cy="461665"/>
          </a:xfrm>
          <a:prstGeom prst="rect">
            <a:avLst/>
          </a:prstGeom>
          <a:noFill/>
        </p:spPr>
        <p:txBody>
          <a:bodyPr wrap="none" lIns="91440" tIns="45720" rIns="91440" bIns="45720">
            <a:spAutoFit/>
          </a:bodyPr>
          <a:lstStyle/>
          <a:p>
            <a:r>
              <a:rPr lang="en-US" sz="2400" dirty="0">
                <a:ln w="0"/>
                <a:solidFill>
                  <a:srgbClr val="353535"/>
                </a:solidFill>
                <a:effectLst>
                  <a:outerShdw blurRad="38100" dist="19050" dir="2700000" algn="tl" rotWithShape="0">
                    <a:schemeClr val="dk1">
                      <a:alpha val="40000"/>
                    </a:schemeClr>
                  </a:outerShdw>
                </a:effectLst>
                <a:latin typeface="Corbel" panose="020B0503020204020204" pitchFamily="34" charset="0"/>
              </a:rPr>
              <a:t>Day 2</a:t>
            </a:r>
            <a:endParaRPr lang="sv-SE" sz="2400" dirty="0">
              <a:ln w="0"/>
              <a:solidFill>
                <a:srgbClr val="353535"/>
              </a:solidFill>
              <a:effectLst>
                <a:outerShdw blurRad="38100" dist="19050" dir="2700000" algn="tl" rotWithShape="0">
                  <a:schemeClr val="dk1">
                    <a:alpha val="40000"/>
                  </a:schemeClr>
                </a:outerShdw>
              </a:effectLst>
              <a:latin typeface="Corbel" panose="020B0503020204020204" pitchFamily="34" charset="0"/>
            </a:endParaRPr>
          </a:p>
        </p:txBody>
      </p:sp>
      <p:sp>
        <p:nvSpPr>
          <p:cNvPr id="20" name="Rectangle 19">
            <a:extLst>
              <a:ext uri="{FF2B5EF4-FFF2-40B4-BE49-F238E27FC236}">
                <a16:creationId xmlns:a16="http://schemas.microsoft.com/office/drawing/2014/main" id="{9D5F3A8E-E47F-4244-9C68-ACB8CD8532F0}"/>
              </a:ext>
            </a:extLst>
          </p:cNvPr>
          <p:cNvSpPr/>
          <p:nvPr/>
        </p:nvSpPr>
        <p:spPr>
          <a:xfrm>
            <a:off x="432884" y="5461072"/>
            <a:ext cx="4877361" cy="707886"/>
          </a:xfrm>
          <a:prstGeom prst="rect">
            <a:avLst/>
          </a:prstGeom>
          <a:noFill/>
        </p:spPr>
        <p:txBody>
          <a:bodyPr wrap="none" lIns="91440" tIns="45720" rIns="91440" bIns="45720">
            <a:spAutoFit/>
          </a:bodyPr>
          <a:lstStyle/>
          <a:p>
            <a:r>
              <a:rPr lang="en-ID" sz="2000" dirty="0">
                <a:ln w="0"/>
                <a:effectLst>
                  <a:outerShdw blurRad="38100" dist="19050" dir="2700000" algn="tl" rotWithShape="0">
                    <a:schemeClr val="dk1">
                      <a:alpha val="40000"/>
                    </a:schemeClr>
                  </a:outerShdw>
                </a:effectLst>
                <a:latin typeface="Corbel" panose="020B0503020204020204" pitchFamily="34" charset="0"/>
              </a:rPr>
              <a:t>Andreas </a:t>
            </a:r>
            <a:r>
              <a:rPr lang="en-ID" sz="2000" dirty="0" err="1">
                <a:ln w="0"/>
                <a:effectLst>
                  <a:outerShdw blurRad="38100" dist="19050" dir="2700000" algn="tl" rotWithShape="0">
                    <a:schemeClr val="dk1">
                      <a:alpha val="40000"/>
                    </a:schemeClr>
                  </a:outerShdw>
                </a:effectLst>
                <a:latin typeface="Corbel" panose="020B0503020204020204" pitchFamily="34" charset="0"/>
              </a:rPr>
              <a:t>Sahabat</a:t>
            </a:r>
            <a:r>
              <a:rPr lang="en-ID" sz="2000" dirty="0">
                <a:ln w="0"/>
                <a:effectLst>
                  <a:outerShdw blurRad="38100" dist="19050" dir="2700000" algn="tl" rotWithShape="0">
                    <a:schemeClr val="dk1">
                      <a:alpha val="40000"/>
                    </a:schemeClr>
                  </a:outerShdw>
                </a:effectLst>
                <a:latin typeface="Corbel" panose="020B0503020204020204" pitchFamily="34" charset="0"/>
              </a:rPr>
              <a:t> </a:t>
            </a:r>
            <a:r>
              <a:rPr lang="en-ID" sz="2000" dirty="0" err="1">
                <a:ln w="0"/>
                <a:effectLst>
                  <a:outerShdw blurRad="38100" dist="19050" dir="2700000" algn="tl" rotWithShape="0">
                    <a:schemeClr val="dk1">
                      <a:alpha val="40000"/>
                    </a:schemeClr>
                  </a:outerShdw>
                </a:effectLst>
                <a:latin typeface="Corbel" panose="020B0503020204020204" pitchFamily="34" charset="0"/>
              </a:rPr>
              <a:t>Lumban</a:t>
            </a:r>
            <a:r>
              <a:rPr lang="en-ID" sz="2000" dirty="0">
                <a:ln w="0"/>
                <a:effectLst>
                  <a:outerShdw blurRad="38100" dist="19050" dir="2700000" algn="tl" rotWithShape="0">
                    <a:schemeClr val="dk1">
                      <a:alpha val="40000"/>
                    </a:schemeClr>
                  </a:outerShdw>
                </a:effectLst>
                <a:latin typeface="Corbel" panose="020B0503020204020204" pitchFamily="34" charset="0"/>
              </a:rPr>
              <a:t> Batu ,</a:t>
            </a:r>
            <a:r>
              <a:rPr lang="en-ID" sz="2000" dirty="0" err="1">
                <a:ln w="0"/>
                <a:effectLst>
                  <a:outerShdw blurRad="38100" dist="19050" dir="2700000" algn="tl" rotWithShape="0">
                    <a:schemeClr val="dk1">
                      <a:alpha val="40000"/>
                    </a:schemeClr>
                  </a:outerShdw>
                </a:effectLst>
                <a:latin typeface="Corbel" panose="020B0503020204020204" pitchFamily="34" charset="0"/>
              </a:rPr>
              <a:t>S.Kom</a:t>
            </a:r>
            <a:r>
              <a:rPr lang="en-ID" sz="2000" dirty="0">
                <a:ln w="0"/>
                <a:effectLst>
                  <a:outerShdw blurRad="38100" dist="19050" dir="2700000" algn="tl" rotWithShape="0">
                    <a:schemeClr val="dk1">
                      <a:alpha val="40000"/>
                    </a:schemeClr>
                  </a:outerShdw>
                </a:effectLst>
                <a:latin typeface="Corbel" panose="020B0503020204020204" pitchFamily="34" charset="0"/>
              </a:rPr>
              <a:t>, M.TI</a:t>
            </a:r>
          </a:p>
          <a:p>
            <a:r>
              <a:rPr lang="en-ID" sz="2000" b="0" cap="none" spc="0" dirty="0">
                <a:ln w="0"/>
                <a:effectLst>
                  <a:outerShdw blurRad="38100" dist="19050" dir="2700000" algn="tl" rotWithShape="0">
                    <a:schemeClr val="dk1">
                      <a:alpha val="40000"/>
                    </a:schemeClr>
                  </a:outerShdw>
                </a:effectLst>
                <a:latin typeface="Corbel" panose="020B0503020204020204" pitchFamily="34" charset="0"/>
              </a:rPr>
              <a:t>Senior Engineer Lead</a:t>
            </a:r>
          </a:p>
        </p:txBody>
      </p:sp>
      <p:pic>
        <p:nvPicPr>
          <p:cNvPr id="3" name="Picture 2" descr="Text&#10;&#10;Description automatically generated">
            <a:extLst>
              <a:ext uri="{FF2B5EF4-FFF2-40B4-BE49-F238E27FC236}">
                <a16:creationId xmlns:a16="http://schemas.microsoft.com/office/drawing/2014/main" id="{87A00B54-D608-4856-9BC2-07DAAF8C99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237" y="146395"/>
            <a:ext cx="3043174" cy="1040569"/>
          </a:xfrm>
          <a:prstGeom prst="rect">
            <a:avLst/>
          </a:prstGeom>
        </p:spPr>
      </p:pic>
      <p:pic>
        <p:nvPicPr>
          <p:cNvPr id="5" name="Picture 4" descr="Logo&#10;&#10;Description automatically generated">
            <a:extLst>
              <a:ext uri="{FF2B5EF4-FFF2-40B4-BE49-F238E27FC236}">
                <a16:creationId xmlns:a16="http://schemas.microsoft.com/office/drawing/2014/main" id="{992D7E73-A418-5344-9F97-C102BC09D9A2}"/>
              </a:ext>
            </a:extLst>
          </p:cNvPr>
          <p:cNvPicPr>
            <a:picLocks noChangeAspect="1"/>
          </p:cNvPicPr>
          <p:nvPr/>
        </p:nvPicPr>
        <p:blipFill>
          <a:blip r:embed="rId3"/>
          <a:stretch>
            <a:fillRect/>
          </a:stretch>
        </p:blipFill>
        <p:spPr>
          <a:xfrm>
            <a:off x="2191167" y="2768704"/>
            <a:ext cx="3904833" cy="2496517"/>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33C91998-58B4-DA49-AE71-C8A6080989E3}"/>
              </a:ext>
            </a:extLst>
          </p:cNvPr>
          <p:cNvPicPr>
            <a:picLocks noChangeAspect="1"/>
          </p:cNvPicPr>
          <p:nvPr/>
        </p:nvPicPr>
        <p:blipFill>
          <a:blip r:embed="rId4"/>
          <a:stretch>
            <a:fillRect/>
          </a:stretch>
        </p:blipFill>
        <p:spPr>
          <a:xfrm>
            <a:off x="6160908" y="2348031"/>
            <a:ext cx="5328622" cy="3540796"/>
          </a:xfrm>
          <a:prstGeom prst="rect">
            <a:avLst/>
          </a:prstGeom>
        </p:spPr>
      </p:pic>
    </p:spTree>
    <p:extLst>
      <p:ext uri="{BB962C8B-B14F-4D97-AF65-F5344CB8AC3E}">
        <p14:creationId xmlns:p14="http://schemas.microsoft.com/office/powerpoint/2010/main" val="337837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C6D7-CBAB-2248-8CD9-2553D5FC19F8}"/>
              </a:ext>
            </a:extLst>
          </p:cNvPr>
          <p:cNvSpPr>
            <a:spLocks noGrp="1"/>
          </p:cNvSpPr>
          <p:nvPr>
            <p:ph type="title"/>
          </p:nvPr>
        </p:nvSpPr>
        <p:spPr/>
        <p:txBody>
          <a:bodyPr/>
          <a:lstStyle/>
          <a:p>
            <a:r>
              <a:rPr lang="en-ID" b="1" dirty="0"/>
              <a:t>Step 2: Install the Nginx Web Server</a:t>
            </a:r>
            <a:endParaRPr lang="en-US" dirty="0"/>
          </a:p>
        </p:txBody>
      </p:sp>
      <p:sp>
        <p:nvSpPr>
          <p:cNvPr id="3" name="Content Placeholder 2">
            <a:extLst>
              <a:ext uri="{FF2B5EF4-FFF2-40B4-BE49-F238E27FC236}">
                <a16:creationId xmlns:a16="http://schemas.microsoft.com/office/drawing/2014/main" id="{3682E975-25D7-674B-B9E0-6829D94832E1}"/>
              </a:ext>
            </a:extLst>
          </p:cNvPr>
          <p:cNvSpPr>
            <a:spLocks noGrp="1"/>
          </p:cNvSpPr>
          <p:nvPr>
            <p:ph idx="1"/>
          </p:nvPr>
        </p:nvSpPr>
        <p:spPr/>
        <p:txBody>
          <a:bodyPr/>
          <a:lstStyle/>
          <a:p>
            <a:r>
              <a:rPr lang="en-US" dirty="0"/>
              <a:t>Nginx </a:t>
            </a:r>
            <a:r>
              <a:rPr lang="en-US" dirty="0" err="1"/>
              <a:t>adalah</a:t>
            </a:r>
            <a:r>
              <a:rPr lang="en-US" dirty="0"/>
              <a:t> server web modern dan </a:t>
            </a:r>
            <a:r>
              <a:rPr lang="en-US" dirty="0" err="1"/>
              <a:t>efisien</a:t>
            </a:r>
            <a:r>
              <a:rPr lang="en-US" dirty="0"/>
              <a:t> </a:t>
            </a:r>
            <a:r>
              <a:rPr lang="en-US" dirty="0" err="1"/>
              <a:t>sumber</a:t>
            </a:r>
            <a:r>
              <a:rPr lang="en-US" dirty="0"/>
              <a:t> </a:t>
            </a:r>
            <a:r>
              <a:rPr lang="en-US" dirty="0" err="1"/>
              <a:t>daya</a:t>
            </a:r>
            <a:r>
              <a:rPr lang="en-US" dirty="0"/>
              <a:t> yang </a:t>
            </a:r>
            <a:r>
              <a:rPr lang="en-US" dirty="0" err="1"/>
              <a:t>digunakan</a:t>
            </a:r>
            <a:r>
              <a:rPr lang="en-US" dirty="0"/>
              <a:t> </a:t>
            </a:r>
            <a:r>
              <a:rPr lang="en-US" dirty="0" err="1"/>
              <a:t>untuk</a:t>
            </a:r>
            <a:r>
              <a:rPr lang="en-US" dirty="0"/>
              <a:t> </a:t>
            </a:r>
            <a:r>
              <a:rPr lang="en-US" dirty="0" err="1"/>
              <a:t>menampilkan</a:t>
            </a:r>
            <a:r>
              <a:rPr lang="en-US" dirty="0"/>
              <a:t> </a:t>
            </a:r>
            <a:r>
              <a:rPr lang="en-US" dirty="0" err="1"/>
              <a:t>halaman</a:t>
            </a:r>
            <a:r>
              <a:rPr lang="en-US" dirty="0"/>
              <a:t> web </a:t>
            </a:r>
            <a:r>
              <a:rPr lang="en-US" dirty="0" err="1"/>
              <a:t>kepada</a:t>
            </a:r>
            <a:r>
              <a:rPr lang="en-US" dirty="0"/>
              <a:t> </a:t>
            </a:r>
            <a:r>
              <a:rPr lang="en-US" dirty="0" err="1"/>
              <a:t>pengunjung</a:t>
            </a:r>
            <a:r>
              <a:rPr lang="en-US" dirty="0"/>
              <a:t> di internet. </a:t>
            </a:r>
            <a:r>
              <a:rPr lang="en-US" dirty="0" err="1"/>
              <a:t>Instal</a:t>
            </a:r>
            <a:r>
              <a:rPr lang="en-US" dirty="0"/>
              <a:t> server web Nginx </a:t>
            </a:r>
            <a:r>
              <a:rPr lang="en-US" dirty="0" err="1"/>
              <a:t>dari</a:t>
            </a:r>
            <a:r>
              <a:rPr lang="en-US" dirty="0"/>
              <a:t> </a:t>
            </a:r>
            <a:r>
              <a:rPr lang="en-US" dirty="0" err="1"/>
              <a:t>repositori</a:t>
            </a:r>
            <a:r>
              <a:rPr lang="en-US" dirty="0"/>
              <a:t> </a:t>
            </a:r>
            <a:r>
              <a:rPr lang="en-US" dirty="0" err="1"/>
              <a:t>dengan</a:t>
            </a:r>
            <a:r>
              <a:rPr lang="en-US" dirty="0"/>
              <a:t> </a:t>
            </a:r>
            <a:r>
              <a:rPr lang="en-US" dirty="0" err="1"/>
              <a:t>menjalankan</a:t>
            </a:r>
            <a:r>
              <a:rPr lang="en-US" dirty="0"/>
              <a:t> </a:t>
            </a:r>
            <a:r>
              <a:rPr lang="en-US" dirty="0" err="1"/>
              <a:t>perintah</a:t>
            </a:r>
            <a:r>
              <a:rPr lang="en-US" dirty="0"/>
              <a:t> di </a:t>
            </a:r>
            <a:r>
              <a:rPr lang="en-US" dirty="0" err="1"/>
              <a:t>bawah</a:t>
            </a:r>
            <a:r>
              <a:rPr lang="en-US" dirty="0"/>
              <a:t> </a:t>
            </a:r>
            <a:r>
              <a:rPr lang="en-US" dirty="0" err="1"/>
              <a:t>ini</a:t>
            </a:r>
            <a:r>
              <a:rPr lang="en-US" dirty="0"/>
              <a:t> di </a:t>
            </a:r>
            <a:r>
              <a:rPr lang="en-US" dirty="0" err="1"/>
              <a:t>konsol</a:t>
            </a:r>
            <a:r>
              <a:rPr lang="en-US" dirty="0"/>
              <a:t> server Anda.</a:t>
            </a:r>
          </a:p>
          <a:p>
            <a:endParaRPr lang="en-US" dirty="0"/>
          </a:p>
          <a:p>
            <a:r>
              <a:rPr lang="en-ID" dirty="0" err="1"/>
              <a:t>sudo</a:t>
            </a:r>
            <a:r>
              <a:rPr lang="en-ID" dirty="0"/>
              <a:t> apt-get install </a:t>
            </a:r>
            <a:r>
              <a:rPr lang="en-ID" dirty="0" err="1"/>
              <a:t>nginx</a:t>
            </a:r>
            <a:endParaRPr lang="en-US" dirty="0"/>
          </a:p>
        </p:txBody>
      </p:sp>
    </p:spTree>
    <p:extLst>
      <p:ext uri="{BB962C8B-B14F-4D97-AF65-F5344CB8AC3E}">
        <p14:creationId xmlns:p14="http://schemas.microsoft.com/office/powerpoint/2010/main" val="232119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151A5-7AD8-074C-9C0E-DFC25C53FAA3}"/>
              </a:ext>
            </a:extLst>
          </p:cNvPr>
          <p:cNvSpPr>
            <a:spLocks noGrp="1"/>
          </p:cNvSpPr>
          <p:nvPr>
            <p:ph idx="1"/>
          </p:nvPr>
        </p:nvSpPr>
        <p:spPr>
          <a:xfrm>
            <a:off x="838200" y="1077479"/>
            <a:ext cx="10515600" cy="4351338"/>
          </a:xfrm>
        </p:spPr>
        <p:txBody>
          <a:bodyPr/>
          <a:lstStyle/>
          <a:p>
            <a:r>
              <a:rPr lang="en-US" dirty="0" err="1"/>
              <a:t>Seperti</a:t>
            </a:r>
            <a:r>
              <a:rPr lang="en-US" dirty="0"/>
              <a:t> yang </a:t>
            </a:r>
            <a:r>
              <a:rPr lang="en-US" dirty="0" err="1"/>
              <a:t>ditunjukkan</a:t>
            </a:r>
            <a:r>
              <a:rPr lang="en-US" dirty="0"/>
              <a:t> pada terminal, </a:t>
            </a:r>
            <a:r>
              <a:rPr lang="en-US" dirty="0" err="1"/>
              <a:t>manajer</a:t>
            </a:r>
            <a:r>
              <a:rPr lang="en-US" dirty="0"/>
              <a:t> </a:t>
            </a:r>
            <a:r>
              <a:rPr lang="en-US" dirty="0" err="1"/>
              <a:t>paket</a:t>
            </a:r>
            <a:r>
              <a:rPr lang="en-US" dirty="0"/>
              <a:t> apt </a:t>
            </a:r>
            <a:r>
              <a:rPr lang="en-US" dirty="0" err="1"/>
              <a:t>akan</a:t>
            </a:r>
            <a:r>
              <a:rPr lang="en-US" dirty="0"/>
              <a:t> </a:t>
            </a:r>
            <a:r>
              <a:rPr lang="en-US" dirty="0" err="1"/>
              <a:t>memeriksa</a:t>
            </a:r>
            <a:r>
              <a:rPr lang="en-US" dirty="0"/>
              <a:t> </a:t>
            </a:r>
            <a:r>
              <a:rPr lang="en-US" dirty="0" err="1"/>
              <a:t>dependensi</a:t>
            </a:r>
            <a:r>
              <a:rPr lang="en-US" dirty="0"/>
              <a:t> </a:t>
            </a:r>
            <a:r>
              <a:rPr lang="en-US" dirty="0" err="1"/>
              <a:t>tambahan</a:t>
            </a:r>
            <a:r>
              <a:rPr lang="en-US" dirty="0"/>
              <a:t> </a:t>
            </a:r>
            <a:r>
              <a:rPr lang="en-US" dirty="0" err="1"/>
              <a:t>untuk</a:t>
            </a:r>
            <a:r>
              <a:rPr lang="en-US" dirty="0"/>
              <a:t> </a:t>
            </a:r>
            <a:r>
              <a:rPr lang="en-US" dirty="0" err="1"/>
              <a:t>paket</a:t>
            </a:r>
            <a:r>
              <a:rPr lang="en-US" dirty="0"/>
              <a:t> dan </a:t>
            </a:r>
            <a:r>
              <a:rPr lang="en-US" dirty="0" err="1"/>
              <a:t>menanyakan</a:t>
            </a:r>
            <a:r>
              <a:rPr lang="en-US" dirty="0"/>
              <a:t> </a:t>
            </a:r>
            <a:r>
              <a:rPr lang="en-US" dirty="0" err="1"/>
              <a:t>apakah</a:t>
            </a:r>
            <a:r>
              <a:rPr lang="en-US" dirty="0"/>
              <a:t> Anda </a:t>
            </a:r>
            <a:r>
              <a:rPr lang="en-US" dirty="0" err="1"/>
              <a:t>setuju</a:t>
            </a:r>
            <a:r>
              <a:rPr lang="en-US" dirty="0"/>
              <a:t> </a:t>
            </a:r>
            <a:r>
              <a:rPr lang="en-US" dirty="0" err="1"/>
              <a:t>untuk</a:t>
            </a:r>
            <a:r>
              <a:rPr lang="en-US" dirty="0"/>
              <a:t> </a:t>
            </a:r>
            <a:r>
              <a:rPr lang="en-US" dirty="0" err="1"/>
              <a:t>melanjutkan</a:t>
            </a:r>
            <a:r>
              <a:rPr lang="en-US" dirty="0"/>
              <a:t> proses </a:t>
            </a:r>
            <a:r>
              <a:rPr lang="en-US" dirty="0" err="1"/>
              <a:t>instalasi</a:t>
            </a:r>
            <a:r>
              <a:rPr lang="en-US" dirty="0"/>
              <a:t>. Jawab </a:t>
            </a:r>
            <a:r>
              <a:rPr lang="en-US" dirty="0" err="1"/>
              <a:t>dengan</a:t>
            </a:r>
            <a:r>
              <a:rPr lang="en-US" dirty="0"/>
              <a:t> </a:t>
            </a:r>
            <a:r>
              <a:rPr lang="en-US" dirty="0" err="1"/>
              <a:t>ya</a:t>
            </a:r>
            <a:r>
              <a:rPr lang="en-US" dirty="0"/>
              <a:t> (y) </a:t>
            </a:r>
            <a:r>
              <a:rPr lang="en-US" dirty="0" err="1"/>
              <a:t>untuk</a:t>
            </a:r>
            <a:r>
              <a:rPr lang="en-US" dirty="0"/>
              <a:t> </a:t>
            </a:r>
            <a:r>
              <a:rPr lang="en-US" dirty="0" err="1"/>
              <a:t>menginstal</a:t>
            </a:r>
            <a:r>
              <a:rPr lang="en-US" dirty="0"/>
              <a:t> Nginx.</a:t>
            </a:r>
          </a:p>
          <a:p>
            <a:endParaRPr lang="en-US" dirty="0"/>
          </a:p>
          <a:p>
            <a:r>
              <a:rPr lang="en-US" dirty="0" err="1"/>
              <a:t>Selanjutnya</a:t>
            </a:r>
            <a:r>
              <a:rPr lang="en-US" dirty="0"/>
              <a:t>, </a:t>
            </a:r>
            <a:r>
              <a:rPr lang="en-US" dirty="0" err="1"/>
              <a:t>jalankan</a:t>
            </a:r>
            <a:r>
              <a:rPr lang="en-US" dirty="0"/>
              <a:t> </a:t>
            </a:r>
            <a:r>
              <a:rPr lang="en-US" dirty="0" err="1"/>
              <a:t>perintah</a:t>
            </a:r>
            <a:r>
              <a:rPr lang="en-US" dirty="0"/>
              <a:t> netstat </a:t>
            </a:r>
            <a:r>
              <a:rPr lang="en-US" dirty="0" err="1"/>
              <a:t>untuk</a:t>
            </a:r>
            <a:r>
              <a:rPr lang="en-US" dirty="0"/>
              <a:t> </a:t>
            </a:r>
            <a:r>
              <a:rPr lang="en-US" dirty="0" err="1"/>
              <a:t>menampilkan</a:t>
            </a:r>
            <a:r>
              <a:rPr lang="en-US" dirty="0"/>
              <a:t> </a:t>
            </a:r>
            <a:r>
              <a:rPr lang="en-US" dirty="0" err="1"/>
              <a:t>soket</a:t>
            </a:r>
            <a:r>
              <a:rPr lang="en-US" dirty="0"/>
              <a:t> </a:t>
            </a:r>
            <a:r>
              <a:rPr lang="en-US" dirty="0" err="1"/>
              <a:t>jaringan</a:t>
            </a:r>
            <a:r>
              <a:rPr lang="en-US" dirty="0"/>
              <a:t> pada </a:t>
            </a:r>
            <a:r>
              <a:rPr lang="en-US" dirty="0" err="1"/>
              <a:t>sistem</a:t>
            </a:r>
            <a:r>
              <a:rPr lang="en-US" dirty="0"/>
              <a:t> Anda dan </a:t>
            </a:r>
            <a:r>
              <a:rPr lang="en-US" dirty="0" err="1"/>
              <a:t>verifikasi</a:t>
            </a:r>
            <a:r>
              <a:rPr lang="en-US" dirty="0"/>
              <a:t> </a:t>
            </a:r>
            <a:r>
              <a:rPr lang="en-US" dirty="0" err="1"/>
              <a:t>apakah</a:t>
            </a:r>
            <a:r>
              <a:rPr lang="en-US" dirty="0"/>
              <a:t> daemon </a:t>
            </a:r>
            <a:r>
              <a:rPr lang="en-US" dirty="0" err="1"/>
              <a:t>nginx</a:t>
            </a:r>
            <a:r>
              <a:rPr lang="en-US" dirty="0"/>
              <a:t> </a:t>
            </a:r>
            <a:r>
              <a:rPr lang="en-US" dirty="0" err="1"/>
              <a:t>mendengarkan</a:t>
            </a:r>
            <a:r>
              <a:rPr lang="en-US" dirty="0"/>
              <a:t> pada port 80/TCP. </a:t>
            </a:r>
            <a:r>
              <a:rPr lang="en-US" dirty="0" err="1"/>
              <a:t>Atau</a:t>
            </a:r>
            <a:r>
              <a:rPr lang="en-US" dirty="0"/>
              <a:t>, Anda </a:t>
            </a:r>
            <a:r>
              <a:rPr lang="en-US" dirty="0" err="1"/>
              <a:t>mungkin</a:t>
            </a:r>
            <a:r>
              <a:rPr lang="en-US" dirty="0"/>
              <a:t> </a:t>
            </a:r>
            <a:r>
              <a:rPr lang="en-US" dirty="0" err="1"/>
              <a:t>ingin</a:t>
            </a:r>
            <a:r>
              <a:rPr lang="en-US" dirty="0"/>
              <a:t> </a:t>
            </a:r>
            <a:r>
              <a:rPr lang="en-US" dirty="0" err="1"/>
              <a:t>mengeluarkan</a:t>
            </a:r>
            <a:r>
              <a:rPr lang="en-US" dirty="0"/>
              <a:t> </a:t>
            </a:r>
            <a:r>
              <a:rPr lang="en-US" dirty="0" err="1"/>
              <a:t>perintah</a:t>
            </a:r>
            <a:r>
              <a:rPr lang="en-US" dirty="0"/>
              <a:t> </a:t>
            </a:r>
            <a:r>
              <a:rPr lang="en-US" dirty="0" err="1"/>
              <a:t>systemctl</a:t>
            </a:r>
            <a:r>
              <a:rPr lang="en-US" dirty="0"/>
              <a:t> </a:t>
            </a:r>
            <a:r>
              <a:rPr lang="en-US" dirty="0" err="1"/>
              <a:t>untuk</a:t>
            </a:r>
            <a:r>
              <a:rPr lang="en-US" dirty="0"/>
              <a:t> </a:t>
            </a:r>
            <a:r>
              <a:rPr lang="en-US" dirty="0" err="1"/>
              <a:t>memeriksa</a:t>
            </a:r>
            <a:r>
              <a:rPr lang="en-US" dirty="0"/>
              <a:t> status daemon </a:t>
            </a:r>
            <a:r>
              <a:rPr lang="en-US" dirty="0" err="1"/>
              <a:t>nginx</a:t>
            </a:r>
            <a:r>
              <a:rPr lang="en-US" dirty="0"/>
              <a:t> </a:t>
            </a:r>
            <a:r>
              <a:rPr lang="en-US" dirty="0" err="1"/>
              <a:t>seperti</a:t>
            </a:r>
            <a:r>
              <a:rPr lang="en-US" dirty="0"/>
              <a:t> yang </a:t>
            </a:r>
            <a:r>
              <a:rPr lang="en-US" dirty="0" err="1"/>
              <a:t>diilustrasikan</a:t>
            </a:r>
            <a:r>
              <a:rPr lang="en-US" dirty="0"/>
              <a:t> pada </a:t>
            </a:r>
            <a:r>
              <a:rPr lang="en-US" dirty="0" err="1"/>
              <a:t>gambar</a:t>
            </a:r>
            <a:r>
              <a:rPr lang="en-US" dirty="0"/>
              <a:t> di </a:t>
            </a:r>
            <a:r>
              <a:rPr lang="en-US" dirty="0" err="1"/>
              <a:t>bawah</a:t>
            </a:r>
            <a:r>
              <a:rPr lang="en-US" dirty="0"/>
              <a:t> </a:t>
            </a:r>
            <a:r>
              <a:rPr lang="en-US" dirty="0" err="1"/>
              <a:t>ini</a:t>
            </a:r>
            <a:r>
              <a:rPr lang="en-US" dirty="0"/>
              <a:t>.</a:t>
            </a:r>
          </a:p>
        </p:txBody>
      </p:sp>
    </p:spTree>
    <p:extLst>
      <p:ext uri="{BB962C8B-B14F-4D97-AF65-F5344CB8AC3E}">
        <p14:creationId xmlns:p14="http://schemas.microsoft.com/office/powerpoint/2010/main" val="67313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B07654-72AE-204A-9902-21A19C510F05}"/>
              </a:ext>
            </a:extLst>
          </p:cNvPr>
          <p:cNvSpPr>
            <a:spLocks noGrp="1"/>
          </p:cNvSpPr>
          <p:nvPr>
            <p:ph idx="1"/>
          </p:nvPr>
        </p:nvSpPr>
        <p:spPr>
          <a:xfrm>
            <a:off x="643469" y="1782981"/>
            <a:ext cx="4008384" cy="4393982"/>
          </a:xfrm>
        </p:spPr>
        <p:txBody>
          <a:bodyPr>
            <a:normAutofit/>
          </a:bodyPr>
          <a:lstStyle/>
          <a:p>
            <a:r>
              <a:rPr lang="en-US" sz="2000"/>
              <a:t>Setelah server nginx aktif dan berjalan di sistem Anda, jalankan perintah ifconfig untuk menampilkan informasi antarmuka jaringan dan mencantumkan alamat IP mesin Anda. Kemudian, buka browser dan kunjungi halaman web default Nginx melalui protokol HTTP dengan menambahkan alamat IP di browser Anda. Pesan “Selamat datang di Nginx!” harus ditampilkan di jendela browser Anda.</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10;&#10;Description automatically generated">
            <a:extLst>
              <a:ext uri="{FF2B5EF4-FFF2-40B4-BE49-F238E27FC236}">
                <a16:creationId xmlns:a16="http://schemas.microsoft.com/office/drawing/2014/main" id="{16082FDA-D5F6-694C-90B2-0A36F2040F01}"/>
              </a:ext>
            </a:extLst>
          </p:cNvPr>
          <p:cNvPicPr>
            <a:picLocks noChangeAspect="1"/>
          </p:cNvPicPr>
          <p:nvPr/>
        </p:nvPicPr>
        <p:blipFill>
          <a:blip r:embed="rId2"/>
          <a:stretch>
            <a:fillRect/>
          </a:stretch>
        </p:blipFill>
        <p:spPr>
          <a:xfrm>
            <a:off x="5295320" y="2009798"/>
            <a:ext cx="6253212" cy="390825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1956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033E18-1A1D-6147-9BC6-AFAA0707F1E0}"/>
              </a:ext>
            </a:extLst>
          </p:cNvPr>
          <p:cNvSpPr>
            <a:spLocks noGrp="1"/>
          </p:cNvSpPr>
          <p:nvPr>
            <p:ph type="title"/>
          </p:nvPr>
        </p:nvSpPr>
        <p:spPr>
          <a:xfrm>
            <a:off x="643467" y="321734"/>
            <a:ext cx="10905066" cy="1135737"/>
          </a:xfrm>
        </p:spPr>
        <p:txBody>
          <a:bodyPr>
            <a:normAutofit/>
          </a:bodyPr>
          <a:lstStyle/>
          <a:p>
            <a:r>
              <a:rPr lang="en-ID" sz="3600"/>
              <a:t>Langkah 3: Aktifkan Nginx HTTP/2.0 Protocol</a:t>
            </a:r>
          </a:p>
        </p:txBody>
      </p:sp>
      <p:sp>
        <p:nvSpPr>
          <p:cNvPr id="3" name="Content Placeholder 2">
            <a:extLst>
              <a:ext uri="{FF2B5EF4-FFF2-40B4-BE49-F238E27FC236}">
                <a16:creationId xmlns:a16="http://schemas.microsoft.com/office/drawing/2014/main" id="{20F2D59A-5620-7D48-B32D-D76FE06AE06C}"/>
              </a:ext>
            </a:extLst>
          </p:cNvPr>
          <p:cNvSpPr>
            <a:spLocks noGrp="1"/>
          </p:cNvSpPr>
          <p:nvPr>
            <p:ph idx="1"/>
          </p:nvPr>
        </p:nvSpPr>
        <p:spPr>
          <a:xfrm>
            <a:off x="643469" y="1782981"/>
            <a:ext cx="4008384" cy="4393982"/>
          </a:xfrm>
        </p:spPr>
        <p:txBody>
          <a:bodyPr>
            <a:normAutofit/>
          </a:bodyPr>
          <a:lstStyle/>
          <a:p>
            <a:endParaRPr lang="en-ID" sz="1700"/>
          </a:p>
          <a:p>
            <a:r>
              <a:rPr lang="en-ID" sz="1700"/>
              <a:t>Secara default, versi terbaru dari binari Nginx yang disediakan oleh repositori dibuat dengan protokol HTTP/2.0. HTTP/2.0 terintegrasi dengan protokol TSL/SSL dan dapat meningkatkan kecepatan pemuatan halaman web melalui transaksi yang aman.</a:t>
            </a:r>
          </a:p>
          <a:p>
            <a:r>
              <a:rPr lang="en-ID" sz="1700"/>
              <a:t>Semua browser modern, seperti Chrome atau Firefox, harus mendukung protokol ini secara default. Namun, perhatikan bahwa browser Microsoft Internet Explorer dan Microsoft Edge belum dapat menguraikan protokol http2.</a:t>
            </a:r>
          </a:p>
          <a:p>
            <a:pPr marL="0" indent="0">
              <a:buNone/>
            </a:pPr>
            <a:endParaRPr lang="en-US" sz="17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10;&#10;Description automatically generated with medium confidence">
            <a:extLst>
              <a:ext uri="{FF2B5EF4-FFF2-40B4-BE49-F238E27FC236}">
                <a16:creationId xmlns:a16="http://schemas.microsoft.com/office/drawing/2014/main" id="{942FFE21-8B33-534E-B5B4-1BB1AFDD2A8F}"/>
              </a:ext>
            </a:extLst>
          </p:cNvPr>
          <p:cNvPicPr>
            <a:picLocks noChangeAspect="1"/>
          </p:cNvPicPr>
          <p:nvPr/>
        </p:nvPicPr>
        <p:blipFill>
          <a:blip r:embed="rId2"/>
          <a:stretch>
            <a:fillRect/>
          </a:stretch>
        </p:blipFill>
        <p:spPr>
          <a:xfrm>
            <a:off x="5295320" y="2009798"/>
            <a:ext cx="6253212" cy="390825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410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7DAE-86DA-8348-8C29-6B0E6DF6F18A}"/>
              </a:ext>
            </a:extLst>
          </p:cNvPr>
          <p:cNvSpPr>
            <a:spLocks noGrp="1"/>
          </p:cNvSpPr>
          <p:nvPr>
            <p:ph type="title"/>
          </p:nvPr>
        </p:nvSpPr>
        <p:spPr/>
        <p:txBody>
          <a:bodyPr>
            <a:normAutofit fontScale="90000"/>
          </a:bodyPr>
          <a:lstStyle/>
          <a:p>
            <a:r>
              <a:rPr lang="en-ID" dirty="0" err="1"/>
              <a:t>sudo</a:t>
            </a:r>
            <a:r>
              <a:rPr lang="en-ID" dirty="0"/>
              <a:t> nano /etc/</a:t>
            </a:r>
            <a:r>
              <a:rPr lang="en-ID" dirty="0" err="1"/>
              <a:t>nginx</a:t>
            </a:r>
            <a:r>
              <a:rPr lang="en-ID" dirty="0"/>
              <a:t>/sites-available/</a:t>
            </a:r>
            <a:r>
              <a:rPr lang="en-ID" dirty="0" err="1"/>
              <a:t>web.local</a:t>
            </a:r>
            <a:br>
              <a:rPr lang="en-ID" dirty="0"/>
            </a:br>
            <a:r>
              <a:rPr lang="en-ID" dirty="0" err="1"/>
              <a:t>sudo</a:t>
            </a:r>
            <a:r>
              <a:rPr lang="en-ID" dirty="0"/>
              <a:t> </a:t>
            </a:r>
            <a:r>
              <a:rPr lang="en-ID" dirty="0" err="1"/>
              <a:t>chown</a:t>
            </a:r>
            <a:r>
              <a:rPr lang="en-ID" dirty="0"/>
              <a:t> -R $USER:$USER /var/www/web</a:t>
            </a:r>
            <a:endParaRPr lang="en-US" dirty="0"/>
          </a:p>
        </p:txBody>
      </p:sp>
      <p:sp>
        <p:nvSpPr>
          <p:cNvPr id="3" name="Content Placeholder 2">
            <a:extLst>
              <a:ext uri="{FF2B5EF4-FFF2-40B4-BE49-F238E27FC236}">
                <a16:creationId xmlns:a16="http://schemas.microsoft.com/office/drawing/2014/main" id="{EBEB6F9C-6695-F048-8EFE-15B92847BC65}"/>
              </a:ext>
            </a:extLst>
          </p:cNvPr>
          <p:cNvSpPr>
            <a:spLocks noGrp="1"/>
          </p:cNvSpPr>
          <p:nvPr>
            <p:ph idx="1"/>
          </p:nvPr>
        </p:nvSpPr>
        <p:spPr/>
        <p:txBody>
          <a:bodyPr numCol="2">
            <a:normAutofit fontScale="55000" lnSpcReduction="20000"/>
          </a:bodyPr>
          <a:lstStyle/>
          <a:p>
            <a:pPr marL="0" indent="0">
              <a:buNone/>
            </a:pPr>
            <a:r>
              <a:rPr lang="en-US"/>
              <a:t>server {</a:t>
            </a:r>
          </a:p>
          <a:p>
            <a:pPr marL="0" indent="0">
              <a:buNone/>
            </a:pPr>
            <a:r>
              <a:rPr lang="en-US"/>
              <a:t>    listen 80;</a:t>
            </a:r>
          </a:p>
          <a:p>
            <a:pPr marL="0" indent="0">
              <a:buNone/>
            </a:pPr>
            <a:r>
              <a:rPr lang="en-US"/>
              <a:t>    listen [::]:80;</a:t>
            </a:r>
          </a:p>
          <a:p>
            <a:pPr marL="0" indent="0">
              <a:buNone/>
            </a:pPr>
            <a:r>
              <a:rPr lang="en-US"/>
              <a:t>    listen 443 ssl;</a:t>
            </a:r>
          </a:p>
          <a:p>
            <a:pPr marL="0" indent="0">
              <a:buNone/>
            </a:pPr>
            <a:r>
              <a:rPr lang="en-US"/>
              <a:t>    listen [::]:443 ssl;</a:t>
            </a:r>
          </a:p>
          <a:p>
            <a:pPr marL="0" indent="0">
              <a:buNone/>
            </a:pPr>
            <a:r>
              <a:rPr lang="en-US"/>
              <a:t>    server_name _;</a:t>
            </a:r>
          </a:p>
          <a:p>
            <a:pPr marL="0" indent="0">
              <a:buNone/>
            </a:pPr>
            <a:r>
              <a:rPr lang="en-US"/>
              <a:t>    root /var/www/web.local;</a:t>
            </a:r>
          </a:p>
          <a:p>
            <a:pPr marL="0" indent="0">
              <a:buNone/>
            </a:pPr>
            <a:r>
              <a:rPr lang="en-US"/>
              <a:t>    ssl on;</a:t>
            </a:r>
          </a:p>
          <a:p>
            <a:pPr marL="0" indent="0">
              <a:buNone/>
            </a:pPr>
            <a:r>
              <a:rPr lang="en-US"/>
              <a:t>    ssl_certificate /etc/nginx/ssl/nginx.crt;</a:t>
            </a:r>
          </a:p>
          <a:p>
            <a:pPr marL="0" indent="0">
              <a:buNone/>
            </a:pPr>
            <a:r>
              <a:rPr lang="en-US"/>
              <a:t>    ssl_trusted_certificate /etc/nginx/ssl/nginx.crt;</a:t>
            </a:r>
          </a:p>
          <a:p>
            <a:pPr marL="0" indent="0">
              <a:buNone/>
            </a:pPr>
            <a:r>
              <a:rPr lang="en-US"/>
              <a:t>    ssl_certificate_key /etc/nginx/ssl/nginx.key;</a:t>
            </a:r>
          </a:p>
          <a:p>
            <a:pPr marL="0" indent="0">
              <a:buNone/>
            </a:pPr>
            <a:r>
              <a:rPr lang="en-US"/>
              <a:t>    index index.php index.html index.htm;</a:t>
            </a:r>
          </a:p>
          <a:p>
            <a:pPr marL="0" indent="0">
              <a:buNone/>
            </a:pPr>
            <a:endParaRPr lang="en-US"/>
          </a:p>
          <a:p>
            <a:pPr marL="0" indent="0">
              <a:buNone/>
            </a:pPr>
            <a:r>
              <a:rPr lang="en-US"/>
              <a:t>    location / {</a:t>
            </a:r>
          </a:p>
          <a:p>
            <a:pPr marL="0" indent="0">
              <a:buNone/>
            </a:pPr>
            <a:r>
              <a:rPr lang="en-US"/>
              <a:t>        try_files $uri $uri/ =404;</a:t>
            </a:r>
          </a:p>
          <a:p>
            <a:pPr marL="0" indent="0">
              <a:buNone/>
            </a:pPr>
            <a:r>
              <a:rPr lang="en-US"/>
              <a:t>    }</a:t>
            </a:r>
          </a:p>
          <a:p>
            <a:pPr marL="0" indent="0">
              <a:buNone/>
            </a:pPr>
            <a:endParaRPr lang="en-US"/>
          </a:p>
          <a:p>
            <a:pPr marL="0" indent="0">
              <a:buNone/>
            </a:pPr>
            <a:r>
              <a:rPr lang="en-US"/>
              <a:t>    location ~ \.php$ {</a:t>
            </a:r>
          </a:p>
          <a:p>
            <a:pPr marL="0" indent="0">
              <a:buNone/>
            </a:pPr>
            <a:r>
              <a:rPr lang="en-US"/>
              <a:t>        include snippets/fastcgi-php.conf;</a:t>
            </a:r>
          </a:p>
          <a:p>
            <a:pPr marL="0" indent="0">
              <a:buNone/>
            </a:pPr>
            <a:r>
              <a:rPr lang="en-US"/>
              <a:t>        fastcgi_pass unix:/var/run/php/php7.4-fpm.sock;</a:t>
            </a:r>
          </a:p>
          <a:p>
            <a:pPr marL="0" indent="0">
              <a:buNone/>
            </a:pPr>
            <a:r>
              <a:rPr lang="en-US"/>
              <a:t>     }</a:t>
            </a:r>
          </a:p>
          <a:p>
            <a:pPr marL="0" indent="0">
              <a:buNone/>
            </a:pPr>
            <a:endParaRPr lang="en-US"/>
          </a:p>
          <a:p>
            <a:pPr marL="0" indent="0">
              <a:buNone/>
            </a:pPr>
            <a:r>
              <a:rPr lang="en-US"/>
              <a:t>    location ~ /\.ht {</a:t>
            </a:r>
          </a:p>
          <a:p>
            <a:pPr marL="0" indent="0">
              <a:buNone/>
            </a:pPr>
            <a:r>
              <a:rPr lang="en-US"/>
              <a:t>        deny all;</a:t>
            </a:r>
          </a:p>
          <a:p>
            <a:pPr marL="0" indent="0">
              <a:buNone/>
            </a:pPr>
            <a:r>
              <a:rPr lang="en-US"/>
              <a:t>    }</a:t>
            </a:r>
          </a:p>
          <a:p>
            <a:pPr marL="0" indent="0">
              <a:buNone/>
            </a:pPr>
            <a:endParaRPr lang="en-US"/>
          </a:p>
          <a:p>
            <a:pPr marL="0" indent="0">
              <a:buNone/>
            </a:pPr>
            <a:r>
              <a:rPr lang="en-US"/>
              <a:t>}</a:t>
            </a:r>
            <a:endParaRPr lang="en-US" dirty="0"/>
          </a:p>
        </p:txBody>
      </p:sp>
    </p:spTree>
    <p:extLst>
      <p:ext uri="{BB962C8B-B14F-4D97-AF65-F5344CB8AC3E}">
        <p14:creationId xmlns:p14="http://schemas.microsoft.com/office/powerpoint/2010/main" val="47403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E18E7-56D1-3444-8CFF-27E6EBA790A1}"/>
              </a:ext>
            </a:extLst>
          </p:cNvPr>
          <p:cNvSpPr>
            <a:spLocks noGrp="1"/>
          </p:cNvSpPr>
          <p:nvPr>
            <p:ph idx="1"/>
          </p:nvPr>
        </p:nvSpPr>
        <p:spPr>
          <a:xfrm>
            <a:off x="838200" y="651164"/>
            <a:ext cx="10515600" cy="5525799"/>
          </a:xfrm>
        </p:spPr>
        <p:txBody>
          <a:bodyPr>
            <a:normAutofit/>
          </a:bodyPr>
          <a:lstStyle/>
          <a:p>
            <a:r>
              <a:rPr lang="en-ID" dirty="0"/>
              <a:t>ln -s /etc/</a:t>
            </a:r>
            <a:r>
              <a:rPr lang="en-ID" dirty="0" err="1"/>
              <a:t>nginx</a:t>
            </a:r>
            <a:r>
              <a:rPr lang="en-ID" dirty="0"/>
              <a:t>/sites-available/</a:t>
            </a:r>
            <a:r>
              <a:rPr lang="en-ID" dirty="0" err="1"/>
              <a:t>web.local</a:t>
            </a:r>
            <a:r>
              <a:rPr lang="en-ID" dirty="0"/>
              <a:t> /etc/</a:t>
            </a:r>
            <a:r>
              <a:rPr lang="en-ID" dirty="0" err="1"/>
              <a:t>nginx</a:t>
            </a:r>
            <a:r>
              <a:rPr lang="en-ID" dirty="0"/>
              <a:t>/sites-enabled/</a:t>
            </a:r>
          </a:p>
          <a:p>
            <a:r>
              <a:rPr lang="en-US" dirty="0" err="1"/>
              <a:t>Selanjutnya</a:t>
            </a:r>
            <a:r>
              <a:rPr lang="en-US" dirty="0"/>
              <a:t>, uji file </a:t>
            </a:r>
            <a:r>
              <a:rPr lang="en-US" dirty="0" err="1"/>
              <a:t>konfigurasi</a:t>
            </a:r>
            <a:r>
              <a:rPr lang="en-US" dirty="0"/>
              <a:t> Nginx </a:t>
            </a:r>
            <a:r>
              <a:rPr lang="en-US" dirty="0" err="1"/>
              <a:t>untuk</a:t>
            </a:r>
            <a:r>
              <a:rPr lang="en-US" dirty="0"/>
              <a:t> </a:t>
            </a:r>
            <a:r>
              <a:rPr lang="en-US" dirty="0" err="1"/>
              <a:t>kesalahan</a:t>
            </a:r>
            <a:r>
              <a:rPr lang="en-US" dirty="0"/>
              <a:t> </a:t>
            </a:r>
            <a:r>
              <a:rPr lang="en-US" dirty="0" err="1"/>
              <a:t>sintaks</a:t>
            </a:r>
            <a:r>
              <a:rPr lang="en-US" dirty="0"/>
              <a:t> dan, </a:t>
            </a:r>
            <a:r>
              <a:rPr lang="en-US" dirty="0" err="1"/>
              <a:t>jika</a:t>
            </a:r>
            <a:r>
              <a:rPr lang="en-US" dirty="0"/>
              <a:t> </a:t>
            </a:r>
            <a:r>
              <a:rPr lang="en-US" dirty="0" err="1"/>
              <a:t>semuanya</a:t>
            </a:r>
            <a:r>
              <a:rPr lang="en-US" dirty="0"/>
              <a:t> </a:t>
            </a:r>
            <a:r>
              <a:rPr lang="en-US" dirty="0" err="1"/>
              <a:t>baik-baik</a:t>
            </a:r>
            <a:r>
              <a:rPr lang="en-US" dirty="0"/>
              <a:t> </a:t>
            </a:r>
            <a:r>
              <a:rPr lang="en-US" dirty="0" err="1"/>
              <a:t>saja</a:t>
            </a:r>
            <a:r>
              <a:rPr lang="en-US" dirty="0"/>
              <a:t>, </a:t>
            </a:r>
            <a:r>
              <a:rPr lang="en-US" dirty="0" err="1"/>
              <a:t>mulai</a:t>
            </a:r>
            <a:r>
              <a:rPr lang="en-US" dirty="0"/>
              <a:t> </a:t>
            </a:r>
            <a:r>
              <a:rPr lang="en-US" dirty="0" err="1"/>
              <a:t>ulang</a:t>
            </a:r>
            <a:r>
              <a:rPr lang="en-US" dirty="0"/>
              <a:t> daemon Nginx </a:t>
            </a:r>
            <a:r>
              <a:rPr lang="en-US" dirty="0" err="1"/>
              <a:t>untuk</a:t>
            </a:r>
            <a:r>
              <a:rPr lang="en-US" dirty="0"/>
              <a:t> </a:t>
            </a:r>
            <a:r>
              <a:rPr lang="en-US" dirty="0" err="1"/>
              <a:t>menerapkan</a:t>
            </a:r>
            <a:r>
              <a:rPr lang="en-US" dirty="0"/>
              <a:t> </a:t>
            </a:r>
            <a:r>
              <a:rPr lang="en-US" dirty="0" err="1"/>
              <a:t>semua</a:t>
            </a:r>
            <a:r>
              <a:rPr lang="en-US" dirty="0"/>
              <a:t> </a:t>
            </a:r>
            <a:r>
              <a:rPr lang="en-US" dirty="0" err="1"/>
              <a:t>perubahan</a:t>
            </a:r>
            <a:r>
              <a:rPr lang="en-US" dirty="0"/>
              <a:t> </a:t>
            </a:r>
            <a:r>
              <a:rPr lang="en-US" dirty="0" err="1"/>
              <a:t>dengan</a:t>
            </a:r>
            <a:r>
              <a:rPr lang="en-US" dirty="0"/>
              <a:t> </a:t>
            </a:r>
            <a:r>
              <a:rPr lang="en-US" dirty="0" err="1"/>
              <a:t>menjalankan</a:t>
            </a:r>
            <a:r>
              <a:rPr lang="en-US" dirty="0"/>
              <a:t> </a:t>
            </a:r>
            <a:r>
              <a:rPr lang="en-US" dirty="0" err="1"/>
              <a:t>perintah</a:t>
            </a:r>
            <a:r>
              <a:rPr lang="en-US" dirty="0"/>
              <a:t> di </a:t>
            </a:r>
            <a:r>
              <a:rPr lang="en-US" dirty="0" err="1"/>
              <a:t>bawah</a:t>
            </a:r>
            <a:r>
              <a:rPr lang="en-US" dirty="0"/>
              <a:t> </a:t>
            </a:r>
            <a:r>
              <a:rPr lang="en-US" dirty="0" err="1"/>
              <a:t>ini</a:t>
            </a:r>
            <a:r>
              <a:rPr lang="en-US" dirty="0"/>
              <a:t>.</a:t>
            </a:r>
          </a:p>
          <a:p>
            <a:r>
              <a:rPr lang="en-ID" dirty="0" err="1"/>
              <a:t>sudo</a:t>
            </a:r>
            <a:r>
              <a:rPr lang="en-ID" dirty="0"/>
              <a:t> </a:t>
            </a:r>
            <a:r>
              <a:rPr lang="en-ID" dirty="0" err="1"/>
              <a:t>nginx</a:t>
            </a:r>
            <a:r>
              <a:rPr lang="en-ID" dirty="0"/>
              <a:t> –t</a:t>
            </a:r>
            <a:br>
              <a:rPr lang="en-ID" dirty="0"/>
            </a:br>
            <a:r>
              <a:rPr lang="en-ID" dirty="0" err="1"/>
              <a:t>sudo</a:t>
            </a:r>
            <a:r>
              <a:rPr lang="en-ID" dirty="0"/>
              <a:t> </a:t>
            </a:r>
            <a:r>
              <a:rPr lang="en-ID" dirty="0" err="1"/>
              <a:t>systemctl</a:t>
            </a:r>
            <a:r>
              <a:rPr lang="en-ID" dirty="0"/>
              <a:t> restart </a:t>
            </a:r>
            <a:r>
              <a:rPr lang="en-ID" dirty="0" err="1"/>
              <a:t>nginx.service</a:t>
            </a:r>
            <a:endParaRPr lang="en-US" dirty="0"/>
          </a:p>
        </p:txBody>
      </p:sp>
    </p:spTree>
    <p:extLst>
      <p:ext uri="{BB962C8B-B14F-4D97-AF65-F5344CB8AC3E}">
        <p14:creationId xmlns:p14="http://schemas.microsoft.com/office/powerpoint/2010/main" val="19380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A7134-0F35-2B4A-85AC-6054663338B3}"/>
              </a:ext>
            </a:extLst>
          </p:cNvPr>
          <p:cNvSpPr>
            <a:spLocks noGrp="1"/>
          </p:cNvSpPr>
          <p:nvPr>
            <p:ph idx="1"/>
          </p:nvPr>
        </p:nvSpPr>
        <p:spPr>
          <a:xfrm>
            <a:off x="838200" y="568036"/>
            <a:ext cx="10515600" cy="5608927"/>
          </a:xfrm>
        </p:spPr>
        <p:txBody>
          <a:bodyPr>
            <a:normAutofit/>
          </a:bodyPr>
          <a:lstStyle/>
          <a:p>
            <a:r>
              <a:rPr lang="en-US" dirty="0" err="1"/>
              <a:t>Kemudian</a:t>
            </a:r>
            <a:r>
              <a:rPr lang="en-US" dirty="0"/>
              <a:t>, </a:t>
            </a:r>
            <a:r>
              <a:rPr lang="en-US" dirty="0" err="1"/>
              <a:t>navigasikan</a:t>
            </a:r>
            <a:r>
              <a:rPr lang="en-US" dirty="0"/>
              <a:t> </a:t>
            </a:r>
            <a:r>
              <a:rPr lang="en-US" dirty="0" err="1"/>
              <a:t>ke</a:t>
            </a:r>
            <a:r>
              <a:rPr lang="en-US" dirty="0"/>
              <a:t> </a:t>
            </a:r>
            <a:r>
              <a:rPr lang="en-US" dirty="0" err="1"/>
              <a:t>nama</a:t>
            </a:r>
            <a:r>
              <a:rPr lang="en-US" dirty="0"/>
              <a:t> domain Anda </a:t>
            </a:r>
            <a:r>
              <a:rPr lang="en-US" dirty="0" err="1"/>
              <a:t>atau</a:t>
            </a:r>
            <a:r>
              <a:rPr lang="en-US" dirty="0"/>
              <a:t> </a:t>
            </a:r>
            <a:r>
              <a:rPr lang="en-US" dirty="0" err="1"/>
              <a:t>alamat</a:t>
            </a:r>
            <a:r>
              <a:rPr lang="en-US" dirty="0"/>
              <a:t> IP server Anda </a:t>
            </a:r>
            <a:r>
              <a:rPr lang="en-US" dirty="0" err="1"/>
              <a:t>melalui</a:t>
            </a:r>
            <a:r>
              <a:rPr lang="en-US" dirty="0"/>
              <a:t> </a:t>
            </a:r>
            <a:r>
              <a:rPr lang="en-US" dirty="0" err="1"/>
              <a:t>protokol</a:t>
            </a:r>
            <a:r>
              <a:rPr lang="en-US" dirty="0"/>
              <a:t> HTTP </a:t>
            </a:r>
            <a:r>
              <a:rPr lang="en-US" dirty="0" err="1"/>
              <a:t>dari</a:t>
            </a:r>
            <a:r>
              <a:rPr lang="en-US" dirty="0"/>
              <a:t> browser </a:t>
            </a:r>
            <a:r>
              <a:rPr lang="en-US" dirty="0" err="1"/>
              <a:t>untuk</a:t>
            </a:r>
            <a:r>
              <a:rPr lang="en-US" dirty="0"/>
              <a:t> </a:t>
            </a:r>
            <a:r>
              <a:rPr lang="en-US" dirty="0" err="1"/>
              <a:t>menampilkan</a:t>
            </a:r>
            <a:r>
              <a:rPr lang="en-US" dirty="0"/>
              <a:t> </a:t>
            </a:r>
            <a:r>
              <a:rPr lang="en-US" dirty="0" err="1"/>
              <a:t>halaman</a:t>
            </a:r>
            <a:r>
              <a:rPr lang="en-US" dirty="0"/>
              <a:t> default </a:t>
            </a:r>
            <a:r>
              <a:rPr lang="en-US" dirty="0" err="1"/>
              <a:t>nginx</a:t>
            </a:r>
            <a:r>
              <a:rPr lang="en-US" dirty="0"/>
              <a:t>. Karena Anda </a:t>
            </a:r>
            <a:r>
              <a:rPr lang="en-US" dirty="0" err="1"/>
              <a:t>menggunakan</a:t>
            </a:r>
            <a:r>
              <a:rPr lang="en-US" dirty="0"/>
              <a:t> </a:t>
            </a:r>
            <a:r>
              <a:rPr lang="en-US" dirty="0" err="1"/>
              <a:t>sertifikat</a:t>
            </a:r>
            <a:r>
              <a:rPr lang="en-US" dirty="0"/>
              <a:t> yang </a:t>
            </a:r>
            <a:r>
              <a:rPr lang="en-US" dirty="0" err="1"/>
              <a:t>ditandatangani</a:t>
            </a:r>
            <a:r>
              <a:rPr lang="en-US" dirty="0"/>
              <a:t> </a:t>
            </a:r>
            <a:r>
              <a:rPr lang="en-US" dirty="0" err="1"/>
              <a:t>sendiri</a:t>
            </a:r>
            <a:r>
              <a:rPr lang="en-US" dirty="0"/>
              <a:t>, </a:t>
            </a:r>
            <a:r>
              <a:rPr lang="en-US" dirty="0" err="1"/>
              <a:t>kesalahan</a:t>
            </a:r>
            <a:r>
              <a:rPr lang="en-US" dirty="0"/>
              <a:t> </a:t>
            </a:r>
            <a:r>
              <a:rPr lang="en-US" dirty="0" err="1"/>
              <a:t>akan</a:t>
            </a:r>
            <a:r>
              <a:rPr lang="en-US" dirty="0"/>
              <a:t> </a:t>
            </a:r>
            <a:r>
              <a:rPr lang="en-US" dirty="0" err="1"/>
              <a:t>ditampilkan</a:t>
            </a:r>
            <a:r>
              <a:rPr lang="en-US" dirty="0"/>
              <a:t> di browser Anda. </a:t>
            </a:r>
            <a:r>
              <a:rPr lang="en-US" dirty="0" err="1"/>
              <a:t>Konfirmasikan</a:t>
            </a:r>
            <a:r>
              <a:rPr lang="en-US" dirty="0"/>
              <a:t> </a:t>
            </a:r>
            <a:r>
              <a:rPr lang="en-US" dirty="0" err="1"/>
              <a:t>kesalahan</a:t>
            </a:r>
            <a:r>
              <a:rPr lang="en-US" dirty="0"/>
              <a:t> </a:t>
            </a:r>
            <a:r>
              <a:rPr lang="en-US" dirty="0" err="1"/>
              <a:t>untuk</a:t>
            </a:r>
            <a:r>
              <a:rPr lang="en-US" dirty="0"/>
              <a:t> </a:t>
            </a:r>
            <a:r>
              <a:rPr lang="en-US" dirty="0" err="1"/>
              <a:t>meneruskan</a:t>
            </a:r>
            <a:r>
              <a:rPr lang="en-US" dirty="0"/>
              <a:t> </a:t>
            </a:r>
            <a:r>
              <a:rPr lang="en-US" dirty="0" err="1"/>
              <a:t>ke</a:t>
            </a:r>
            <a:r>
              <a:rPr lang="en-US" dirty="0"/>
              <a:t> </a:t>
            </a:r>
            <a:r>
              <a:rPr lang="en-US" dirty="0" err="1"/>
              <a:t>halaman</a:t>
            </a:r>
            <a:r>
              <a:rPr lang="en-US" dirty="0"/>
              <a:t> </a:t>
            </a:r>
            <a:r>
              <a:rPr lang="en-US" dirty="0" err="1"/>
              <a:t>utama</a:t>
            </a:r>
            <a:r>
              <a:rPr lang="en-US" dirty="0"/>
              <a:t> default </a:t>
            </a:r>
            <a:r>
              <a:rPr lang="en-US" dirty="0" err="1"/>
              <a:t>nginx</a:t>
            </a:r>
            <a:r>
              <a:rPr lang="en-US" dirty="0"/>
              <a:t>.</a:t>
            </a:r>
          </a:p>
          <a:p>
            <a:endParaRPr lang="en-US" dirty="0"/>
          </a:p>
        </p:txBody>
      </p:sp>
    </p:spTree>
    <p:extLst>
      <p:ext uri="{BB962C8B-B14F-4D97-AF65-F5344CB8AC3E}">
        <p14:creationId xmlns:p14="http://schemas.microsoft.com/office/powerpoint/2010/main" val="42496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8E60D-9CF7-7D44-BD5B-D5554CE40471}"/>
              </a:ext>
            </a:extLst>
          </p:cNvPr>
          <p:cNvSpPr>
            <a:spLocks noGrp="1"/>
          </p:cNvSpPr>
          <p:nvPr>
            <p:ph idx="1"/>
          </p:nvPr>
        </p:nvSpPr>
        <p:spPr/>
        <p:txBody>
          <a:bodyPr>
            <a:normAutofit fontScale="92500" lnSpcReduction="10000"/>
          </a:bodyPr>
          <a:lstStyle/>
          <a:p>
            <a:r>
              <a:rPr lang="en-US" dirty="0" err="1"/>
              <a:t>Secara</a:t>
            </a:r>
            <a:r>
              <a:rPr lang="en-US" dirty="0"/>
              <a:t> default, </a:t>
            </a:r>
            <a:r>
              <a:rPr lang="en-US" dirty="0" err="1"/>
              <a:t>akun</a:t>
            </a:r>
            <a:r>
              <a:rPr lang="en-US" dirty="0"/>
              <a:t> root </a:t>
            </a:r>
            <a:r>
              <a:rPr lang="en-US" dirty="0" err="1"/>
              <a:t>sistem</a:t>
            </a:r>
            <a:r>
              <a:rPr lang="en-US" dirty="0"/>
              <a:t> </a:t>
            </a:r>
            <a:r>
              <a:rPr lang="en-US" dirty="0" err="1"/>
              <a:t>atau</a:t>
            </a:r>
            <a:r>
              <a:rPr lang="en-US" dirty="0"/>
              <a:t> </a:t>
            </a:r>
            <a:r>
              <a:rPr lang="en-US" dirty="0" err="1"/>
              <a:t>pengguna</a:t>
            </a:r>
            <a:r>
              <a:rPr lang="en-US" dirty="0"/>
              <a:t> </a:t>
            </a:r>
            <a:r>
              <a:rPr lang="en-US" dirty="0" err="1"/>
              <a:t>dengan</a:t>
            </a:r>
            <a:r>
              <a:rPr lang="en-US" dirty="0"/>
              <a:t> </a:t>
            </a:r>
            <a:r>
              <a:rPr lang="en-US" dirty="0" err="1"/>
              <a:t>hak</a:t>
            </a:r>
            <a:r>
              <a:rPr lang="en-US" dirty="0"/>
              <a:t> </a:t>
            </a:r>
            <a:r>
              <a:rPr lang="en-US" dirty="0" err="1"/>
              <a:t>akses</a:t>
            </a:r>
            <a:r>
              <a:rPr lang="en-US" dirty="0"/>
              <a:t> root </a:t>
            </a:r>
            <a:r>
              <a:rPr lang="en-US" dirty="0" err="1"/>
              <a:t>dapat</a:t>
            </a:r>
            <a:r>
              <a:rPr lang="en-US" dirty="0"/>
              <a:t> </a:t>
            </a:r>
            <a:r>
              <a:rPr lang="en-US" dirty="0" err="1"/>
              <a:t>mengakses</a:t>
            </a:r>
            <a:r>
              <a:rPr lang="en-US" dirty="0"/>
              <a:t> database </a:t>
            </a:r>
            <a:r>
              <a:rPr lang="en-US" dirty="0" err="1"/>
              <a:t>tanpa</a:t>
            </a:r>
            <a:r>
              <a:rPr lang="en-US" dirty="0"/>
              <a:t> </a:t>
            </a:r>
            <a:r>
              <a:rPr lang="en-US" dirty="0" err="1"/>
              <a:t>memberikan</a:t>
            </a:r>
            <a:r>
              <a:rPr lang="en-US" dirty="0"/>
              <a:t> kata </a:t>
            </a:r>
            <a:r>
              <a:rPr lang="en-US" dirty="0" err="1"/>
              <a:t>sandi</a:t>
            </a:r>
            <a:r>
              <a:rPr lang="en-US" dirty="0"/>
              <a:t>. </a:t>
            </a:r>
            <a:r>
              <a:rPr lang="en-US" dirty="0" err="1"/>
              <a:t>Untuk</a:t>
            </a:r>
            <a:r>
              <a:rPr lang="en-US" dirty="0"/>
              <a:t> </a:t>
            </a:r>
            <a:r>
              <a:rPr lang="en-US" dirty="0" err="1"/>
              <a:t>mengubah</a:t>
            </a:r>
            <a:r>
              <a:rPr lang="en-US" dirty="0"/>
              <a:t> </a:t>
            </a:r>
            <a:r>
              <a:rPr lang="en-US" dirty="0" err="1"/>
              <a:t>perilaku</a:t>
            </a:r>
            <a:r>
              <a:rPr lang="en-US" dirty="0"/>
              <a:t> </a:t>
            </a:r>
            <a:r>
              <a:rPr lang="en-US" dirty="0" err="1"/>
              <a:t>ini</a:t>
            </a:r>
            <a:r>
              <a:rPr lang="en-US" dirty="0"/>
              <a:t> </a:t>
            </a:r>
            <a:r>
              <a:rPr lang="en-US" dirty="0" err="1"/>
              <a:t>sehingga</a:t>
            </a:r>
            <a:r>
              <a:rPr lang="en-US" dirty="0"/>
              <a:t> MySQL </a:t>
            </a:r>
            <a:r>
              <a:rPr lang="en-US" dirty="0" err="1"/>
              <a:t>meminta</a:t>
            </a:r>
            <a:r>
              <a:rPr lang="en-US" dirty="0"/>
              <a:t> kata </a:t>
            </a:r>
            <a:r>
              <a:rPr lang="en-US" dirty="0" err="1"/>
              <a:t>sandi</a:t>
            </a:r>
            <a:r>
              <a:rPr lang="en-US" dirty="0"/>
              <a:t> </a:t>
            </a:r>
            <a:r>
              <a:rPr lang="en-US" dirty="0" err="1"/>
              <a:t>setiap</a:t>
            </a:r>
            <a:r>
              <a:rPr lang="en-US" dirty="0"/>
              <a:t> kali </a:t>
            </a:r>
            <a:r>
              <a:rPr lang="en-US" dirty="0" err="1"/>
              <a:t>pengguna</a:t>
            </a:r>
            <a:r>
              <a:rPr lang="en-US" dirty="0"/>
              <a:t> </a:t>
            </a:r>
            <a:r>
              <a:rPr lang="en-US" dirty="0" err="1"/>
              <a:t>sistem</a:t>
            </a:r>
            <a:r>
              <a:rPr lang="en-US" dirty="0"/>
              <a:t> </a:t>
            </a:r>
            <a:r>
              <a:rPr lang="en-US" dirty="0" err="1"/>
              <a:t>mencoba</a:t>
            </a:r>
            <a:r>
              <a:rPr lang="en-US" dirty="0"/>
              <a:t> </a:t>
            </a:r>
            <a:r>
              <a:rPr lang="en-US" dirty="0" err="1"/>
              <a:t>mengakses</a:t>
            </a:r>
            <a:r>
              <a:rPr lang="en-US" dirty="0"/>
              <a:t> database, </a:t>
            </a:r>
            <a:r>
              <a:rPr lang="en-US" dirty="0" err="1"/>
              <a:t>masuk</a:t>
            </a:r>
            <a:r>
              <a:rPr lang="en-US" dirty="0"/>
              <a:t> </a:t>
            </a:r>
            <a:r>
              <a:rPr lang="en-US" dirty="0" err="1"/>
              <a:t>ke</a:t>
            </a:r>
            <a:r>
              <a:rPr lang="en-US" dirty="0"/>
              <a:t> database MySQL </a:t>
            </a:r>
            <a:r>
              <a:rPr lang="en-US" dirty="0" err="1"/>
              <a:t>menggunakan</a:t>
            </a:r>
            <a:r>
              <a:rPr lang="en-US" dirty="0"/>
              <a:t> </a:t>
            </a:r>
            <a:r>
              <a:rPr lang="en-US" dirty="0" err="1"/>
              <a:t>antarmuka</a:t>
            </a:r>
            <a:r>
              <a:rPr lang="en-US" dirty="0"/>
              <a:t> baris </a:t>
            </a:r>
            <a:r>
              <a:rPr lang="en-US" dirty="0" err="1"/>
              <a:t>perintah</a:t>
            </a:r>
            <a:r>
              <a:rPr lang="en-US" dirty="0"/>
              <a:t> </a:t>
            </a:r>
            <a:r>
              <a:rPr lang="en-US" dirty="0" err="1"/>
              <a:t>dengan</a:t>
            </a:r>
            <a:r>
              <a:rPr lang="en-US" dirty="0"/>
              <a:t> </a:t>
            </a:r>
            <a:r>
              <a:rPr lang="en-US" dirty="0" err="1"/>
              <a:t>hak</a:t>
            </a:r>
            <a:r>
              <a:rPr lang="en-US" dirty="0"/>
              <a:t> </a:t>
            </a:r>
            <a:r>
              <a:rPr lang="en-US" dirty="0" err="1"/>
              <a:t>akses</a:t>
            </a:r>
            <a:r>
              <a:rPr lang="en-US" dirty="0"/>
              <a:t> root dan </a:t>
            </a:r>
            <a:r>
              <a:rPr lang="en-US" dirty="0" err="1"/>
              <a:t>jalankan</a:t>
            </a:r>
            <a:r>
              <a:rPr lang="en-US" dirty="0"/>
              <a:t> </a:t>
            </a:r>
            <a:r>
              <a:rPr lang="en-US" dirty="0" err="1"/>
              <a:t>perintah</a:t>
            </a:r>
            <a:r>
              <a:rPr lang="en-US" dirty="0"/>
              <a:t> </a:t>
            </a:r>
            <a:r>
              <a:rPr lang="en-US" dirty="0" err="1"/>
              <a:t>berikut</a:t>
            </a:r>
            <a:r>
              <a:rPr lang="en-US" dirty="0"/>
              <a:t> di </a:t>
            </a:r>
            <a:r>
              <a:rPr lang="en-US" dirty="0" err="1"/>
              <a:t>konsol</a:t>
            </a:r>
            <a:r>
              <a:rPr lang="en-US" dirty="0"/>
              <a:t> MySQL:</a:t>
            </a:r>
          </a:p>
          <a:p>
            <a:r>
              <a:rPr lang="en-ID" dirty="0" err="1"/>
              <a:t>sudo</a:t>
            </a:r>
            <a:r>
              <a:rPr lang="en-ID" dirty="0"/>
              <a:t> </a:t>
            </a:r>
            <a:r>
              <a:rPr lang="en-ID" dirty="0" err="1"/>
              <a:t>mysql</a:t>
            </a:r>
            <a:endParaRPr lang="en-ID" dirty="0"/>
          </a:p>
          <a:p>
            <a:r>
              <a:rPr lang="en-ID" dirty="0"/>
              <a:t>MariaDB&gt; use </a:t>
            </a:r>
            <a:r>
              <a:rPr lang="en-ID" dirty="0" err="1"/>
              <a:t>mysql</a:t>
            </a:r>
            <a:r>
              <a:rPr lang="en-ID" dirty="0"/>
              <a:t>; </a:t>
            </a:r>
          </a:p>
          <a:p>
            <a:r>
              <a:rPr lang="en-ID" dirty="0"/>
              <a:t>MariaDB&gt; update user set plugin='' where User='root’; </a:t>
            </a:r>
          </a:p>
          <a:p>
            <a:r>
              <a:rPr lang="en-ID" dirty="0"/>
              <a:t>MariaDB&gt; flush privileges; </a:t>
            </a:r>
          </a:p>
          <a:p>
            <a:r>
              <a:rPr lang="en-ID" dirty="0"/>
              <a:t>MariaDB&gt; exit</a:t>
            </a:r>
            <a:endParaRPr lang="en-US" dirty="0"/>
          </a:p>
        </p:txBody>
      </p:sp>
    </p:spTree>
    <p:extLst>
      <p:ext uri="{BB962C8B-B14F-4D97-AF65-F5344CB8AC3E}">
        <p14:creationId xmlns:p14="http://schemas.microsoft.com/office/powerpoint/2010/main" val="4090290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46AC-5138-6444-A552-5109EDA74403}"/>
              </a:ext>
            </a:extLst>
          </p:cNvPr>
          <p:cNvSpPr>
            <a:spLocks noGrp="1"/>
          </p:cNvSpPr>
          <p:nvPr>
            <p:ph type="title"/>
          </p:nvPr>
        </p:nvSpPr>
        <p:spPr/>
        <p:txBody>
          <a:bodyPr/>
          <a:lstStyle/>
          <a:p>
            <a:r>
              <a:rPr lang="en-US" dirty="0" err="1"/>
              <a:t>Setel</a:t>
            </a:r>
            <a:r>
              <a:rPr lang="en-US" dirty="0"/>
              <a:t> kata </a:t>
            </a:r>
            <a:r>
              <a:rPr lang="en-US" dirty="0" err="1"/>
              <a:t>sandi</a:t>
            </a:r>
            <a:r>
              <a:rPr lang="en-US" dirty="0"/>
              <a:t> root di </a:t>
            </a:r>
            <a:r>
              <a:rPr lang="en-US" dirty="0" err="1"/>
              <a:t>mysql</a:t>
            </a:r>
            <a:r>
              <a:rPr lang="en-US" dirty="0"/>
              <a:t> server</a:t>
            </a:r>
          </a:p>
        </p:txBody>
      </p:sp>
      <p:sp>
        <p:nvSpPr>
          <p:cNvPr id="3" name="Content Placeholder 2">
            <a:extLst>
              <a:ext uri="{FF2B5EF4-FFF2-40B4-BE49-F238E27FC236}">
                <a16:creationId xmlns:a16="http://schemas.microsoft.com/office/drawing/2014/main" id="{5B05A10A-1683-3144-AB37-A244B934E10A}"/>
              </a:ext>
            </a:extLst>
          </p:cNvPr>
          <p:cNvSpPr>
            <a:spLocks noGrp="1"/>
          </p:cNvSpPr>
          <p:nvPr>
            <p:ph idx="1"/>
          </p:nvPr>
        </p:nvSpPr>
        <p:spPr/>
        <p:txBody>
          <a:bodyPr/>
          <a:lstStyle/>
          <a:p>
            <a:r>
              <a:rPr lang="en-US" dirty="0"/>
              <a:t>Pada </a:t>
            </a:r>
            <a:r>
              <a:rPr lang="en-US" dirty="0" err="1"/>
              <a:t>langkah</a:t>
            </a:r>
            <a:r>
              <a:rPr lang="en-US" dirty="0"/>
              <a:t> </a:t>
            </a:r>
            <a:r>
              <a:rPr lang="en-US" dirty="0" err="1"/>
              <a:t>selanjutnya</a:t>
            </a:r>
            <a:r>
              <a:rPr lang="en-US" dirty="0"/>
              <a:t>, </a:t>
            </a:r>
            <a:r>
              <a:rPr lang="en-US" dirty="0" err="1"/>
              <a:t>pastikan</a:t>
            </a:r>
            <a:r>
              <a:rPr lang="en-US" dirty="0"/>
              <a:t> Anda </a:t>
            </a:r>
            <a:r>
              <a:rPr lang="en-US" dirty="0" err="1"/>
              <a:t>mengamankan</a:t>
            </a:r>
            <a:r>
              <a:rPr lang="en-US" dirty="0"/>
              <a:t> </a:t>
            </a:r>
            <a:r>
              <a:rPr lang="en-US" dirty="0" err="1"/>
              <a:t>mysql</a:t>
            </a:r>
            <a:r>
              <a:rPr lang="en-US" dirty="0"/>
              <a:t> </a:t>
            </a:r>
            <a:r>
              <a:rPr lang="en-US" dirty="0" err="1"/>
              <a:t>dengan</a:t>
            </a:r>
            <a:r>
              <a:rPr lang="en-US" dirty="0"/>
              <a:t> </a:t>
            </a:r>
            <a:r>
              <a:rPr lang="en-US" dirty="0" err="1"/>
              <a:t>menjalankan</a:t>
            </a:r>
            <a:r>
              <a:rPr lang="en-US" dirty="0"/>
              <a:t> </a:t>
            </a:r>
            <a:r>
              <a:rPr lang="en-US" dirty="0" err="1"/>
              <a:t>skrip</a:t>
            </a:r>
            <a:r>
              <a:rPr lang="en-US" dirty="0"/>
              <a:t> </a:t>
            </a:r>
            <a:r>
              <a:rPr lang="en-US" dirty="0" err="1"/>
              <a:t>keamanan</a:t>
            </a:r>
            <a:r>
              <a:rPr lang="en-US" dirty="0"/>
              <a:t> </a:t>
            </a:r>
            <a:r>
              <a:rPr lang="en-US" dirty="0" err="1"/>
              <a:t>mysql_secure_installation</a:t>
            </a:r>
            <a:r>
              <a:rPr lang="en-US" dirty="0"/>
              <a:t>. </a:t>
            </a:r>
            <a:r>
              <a:rPr lang="en-US" dirty="0" err="1"/>
              <a:t>Ini</a:t>
            </a:r>
            <a:r>
              <a:rPr lang="en-US" dirty="0"/>
              <a:t> </a:t>
            </a:r>
            <a:r>
              <a:rPr lang="en-US" dirty="0" err="1"/>
              <a:t>disediakan</a:t>
            </a:r>
            <a:r>
              <a:rPr lang="en-US" dirty="0"/>
              <a:t> oleh </a:t>
            </a:r>
            <a:r>
              <a:rPr lang="en-US" dirty="0" err="1"/>
              <a:t>paket</a:t>
            </a:r>
            <a:r>
              <a:rPr lang="en-US" dirty="0"/>
              <a:t> </a:t>
            </a:r>
            <a:r>
              <a:rPr lang="en-US" dirty="0" err="1"/>
              <a:t>instalasi</a:t>
            </a:r>
            <a:r>
              <a:rPr lang="en-US" dirty="0"/>
              <a:t> </a:t>
            </a:r>
            <a:r>
              <a:rPr lang="en-US" dirty="0" err="1"/>
              <a:t>dari</a:t>
            </a:r>
            <a:r>
              <a:rPr lang="en-US" dirty="0"/>
              <a:t> </a:t>
            </a:r>
            <a:r>
              <a:rPr lang="en-US" dirty="0" err="1"/>
              <a:t>repositori</a:t>
            </a:r>
            <a:r>
              <a:rPr lang="en-US" dirty="0"/>
              <a:t>. </a:t>
            </a:r>
            <a:r>
              <a:rPr lang="en-US" dirty="0" err="1"/>
              <a:t>Saat</a:t>
            </a:r>
            <a:r>
              <a:rPr lang="en-US" dirty="0"/>
              <a:t> </a:t>
            </a:r>
            <a:r>
              <a:rPr lang="en-US" dirty="0" err="1"/>
              <a:t>menjalankan</a:t>
            </a:r>
            <a:r>
              <a:rPr lang="en-US" dirty="0"/>
              <a:t> </a:t>
            </a:r>
            <a:r>
              <a:rPr lang="en-US" dirty="0" err="1"/>
              <a:t>skrip</a:t>
            </a:r>
            <a:r>
              <a:rPr lang="en-US" dirty="0"/>
              <a:t> </a:t>
            </a:r>
            <a:r>
              <a:rPr lang="en-US" dirty="0" err="1"/>
              <a:t>akan</a:t>
            </a:r>
            <a:r>
              <a:rPr lang="en-US" dirty="0"/>
              <a:t> </a:t>
            </a:r>
            <a:r>
              <a:rPr lang="en-US" dirty="0" err="1"/>
              <a:t>mengajukan</a:t>
            </a:r>
            <a:r>
              <a:rPr lang="en-US" dirty="0"/>
              <a:t> </a:t>
            </a:r>
            <a:r>
              <a:rPr lang="en-US" dirty="0" err="1"/>
              <a:t>serangkaian</a:t>
            </a:r>
            <a:r>
              <a:rPr lang="en-US" dirty="0"/>
              <a:t> </a:t>
            </a:r>
            <a:r>
              <a:rPr lang="en-US" dirty="0" err="1"/>
              <a:t>pertanyaan</a:t>
            </a:r>
            <a:r>
              <a:rPr lang="en-US" dirty="0"/>
              <a:t> yang </a:t>
            </a:r>
            <a:r>
              <a:rPr lang="en-US" dirty="0" err="1"/>
              <a:t>dirancang</a:t>
            </a:r>
            <a:r>
              <a:rPr lang="en-US" dirty="0"/>
              <a:t> </a:t>
            </a:r>
            <a:r>
              <a:rPr lang="en-US" dirty="0" err="1"/>
              <a:t>untuk</a:t>
            </a:r>
            <a:r>
              <a:rPr lang="en-US" dirty="0"/>
              <a:t> </a:t>
            </a:r>
            <a:r>
              <a:rPr lang="en-US" dirty="0" err="1"/>
              <a:t>mengamankan</a:t>
            </a:r>
            <a:r>
              <a:rPr lang="en-US" dirty="0"/>
              <a:t> database </a:t>
            </a:r>
            <a:r>
              <a:rPr lang="en-US" dirty="0" err="1"/>
              <a:t>mysql</a:t>
            </a:r>
            <a:r>
              <a:rPr lang="en-US" dirty="0"/>
              <a:t>. </a:t>
            </a:r>
            <a:r>
              <a:rPr lang="en-US" dirty="0" err="1"/>
              <a:t>Seperti</a:t>
            </a:r>
            <a:r>
              <a:rPr lang="en-US" dirty="0"/>
              <a:t>: </a:t>
            </a:r>
            <a:r>
              <a:rPr lang="en-US" dirty="0" err="1"/>
              <a:t>untuk</a:t>
            </a:r>
            <a:r>
              <a:rPr lang="en-US" dirty="0"/>
              <a:t> </a:t>
            </a:r>
            <a:r>
              <a:rPr lang="en-US" dirty="0" err="1"/>
              <a:t>mengubah</a:t>
            </a:r>
            <a:r>
              <a:rPr lang="en-US" dirty="0"/>
              <a:t> kata </a:t>
            </a:r>
            <a:r>
              <a:rPr lang="en-US" dirty="0" err="1"/>
              <a:t>sandi</a:t>
            </a:r>
            <a:r>
              <a:rPr lang="en-US" dirty="0"/>
              <a:t> root MySQL, </a:t>
            </a:r>
            <a:r>
              <a:rPr lang="en-US" dirty="0" err="1"/>
              <a:t>menghapus</a:t>
            </a:r>
            <a:r>
              <a:rPr lang="en-US" dirty="0"/>
              <a:t> </a:t>
            </a:r>
            <a:r>
              <a:rPr lang="en-US" dirty="0" err="1"/>
              <a:t>pengguna</a:t>
            </a:r>
            <a:r>
              <a:rPr lang="en-US" dirty="0"/>
              <a:t> </a:t>
            </a:r>
            <a:r>
              <a:rPr lang="en-US" dirty="0" err="1"/>
              <a:t>anonim</a:t>
            </a:r>
            <a:r>
              <a:rPr lang="en-US" dirty="0"/>
              <a:t>, </a:t>
            </a:r>
            <a:r>
              <a:rPr lang="en-US" dirty="0" err="1"/>
              <a:t>menonaktifkan</a:t>
            </a:r>
            <a:r>
              <a:rPr lang="en-US" dirty="0"/>
              <a:t> login root </a:t>
            </a:r>
            <a:r>
              <a:rPr lang="en-US" dirty="0" err="1"/>
              <a:t>jarak</a:t>
            </a:r>
            <a:r>
              <a:rPr lang="en-US" dirty="0"/>
              <a:t> </a:t>
            </a:r>
            <a:r>
              <a:rPr lang="en-US" dirty="0" err="1"/>
              <a:t>jauh</a:t>
            </a:r>
            <a:r>
              <a:rPr lang="en-US" dirty="0"/>
              <a:t>, dan </a:t>
            </a:r>
            <a:r>
              <a:rPr lang="en-US" dirty="0" err="1"/>
              <a:t>menghapus</a:t>
            </a:r>
            <a:r>
              <a:rPr lang="en-US" dirty="0"/>
              <a:t> database </a:t>
            </a:r>
            <a:r>
              <a:rPr lang="en-US" dirty="0" err="1"/>
              <a:t>pengujian</a:t>
            </a:r>
            <a:r>
              <a:rPr lang="en-US" dirty="0"/>
              <a:t>. </a:t>
            </a:r>
            <a:r>
              <a:rPr lang="en-US" dirty="0" err="1"/>
              <a:t>Jalankan</a:t>
            </a:r>
            <a:r>
              <a:rPr lang="en-US" dirty="0"/>
              <a:t> </a:t>
            </a:r>
            <a:r>
              <a:rPr lang="en-US" dirty="0" err="1"/>
              <a:t>skrip</a:t>
            </a:r>
            <a:r>
              <a:rPr lang="en-US" dirty="0"/>
              <a:t> </a:t>
            </a:r>
            <a:r>
              <a:rPr lang="en-US" dirty="0" err="1"/>
              <a:t>dengan</a:t>
            </a:r>
            <a:r>
              <a:rPr lang="en-US" dirty="0"/>
              <a:t> </a:t>
            </a:r>
            <a:r>
              <a:rPr lang="en-US" dirty="0" err="1"/>
              <a:t>mengeluarkan</a:t>
            </a:r>
            <a:r>
              <a:rPr lang="en-US" dirty="0"/>
              <a:t> </a:t>
            </a:r>
            <a:r>
              <a:rPr lang="en-US" dirty="0" err="1"/>
              <a:t>perintah</a:t>
            </a:r>
            <a:r>
              <a:rPr lang="en-US" dirty="0"/>
              <a:t> di </a:t>
            </a:r>
            <a:r>
              <a:rPr lang="en-US" dirty="0" err="1"/>
              <a:t>bawah</a:t>
            </a:r>
            <a:r>
              <a:rPr lang="en-US" dirty="0"/>
              <a:t> </a:t>
            </a:r>
            <a:r>
              <a:rPr lang="en-US" dirty="0" err="1"/>
              <a:t>ini</a:t>
            </a:r>
            <a:r>
              <a:rPr lang="en-US" dirty="0"/>
              <a:t>. </a:t>
            </a:r>
            <a:r>
              <a:rPr lang="en-US" dirty="0" err="1"/>
              <a:t>Katakan</a:t>
            </a:r>
            <a:r>
              <a:rPr lang="en-US" dirty="0"/>
              <a:t> </a:t>
            </a:r>
            <a:r>
              <a:rPr lang="en-US" dirty="0" err="1"/>
              <a:t>ya</a:t>
            </a:r>
            <a:r>
              <a:rPr lang="en-US" dirty="0"/>
              <a:t> </a:t>
            </a:r>
            <a:r>
              <a:rPr lang="en-US" dirty="0" err="1"/>
              <a:t>untuk</a:t>
            </a:r>
            <a:r>
              <a:rPr lang="en-US" dirty="0"/>
              <a:t> </a:t>
            </a:r>
            <a:r>
              <a:rPr lang="en-US" dirty="0" err="1"/>
              <a:t>semua</a:t>
            </a:r>
            <a:r>
              <a:rPr lang="en-US" dirty="0"/>
              <a:t> </a:t>
            </a:r>
            <a:r>
              <a:rPr lang="en-US" dirty="0" err="1"/>
              <a:t>pertanyaan</a:t>
            </a:r>
            <a:r>
              <a:rPr lang="en-US" dirty="0"/>
              <a:t> yang </a:t>
            </a:r>
            <a:r>
              <a:rPr lang="en-US" dirty="0" err="1"/>
              <a:t>diajukan</a:t>
            </a:r>
            <a:r>
              <a:rPr lang="en-US" dirty="0"/>
              <a:t> </a:t>
            </a:r>
            <a:r>
              <a:rPr lang="en-US" dirty="0" err="1"/>
              <a:t>untuk</a:t>
            </a:r>
            <a:r>
              <a:rPr lang="en-US" dirty="0"/>
              <a:t> </a:t>
            </a:r>
            <a:r>
              <a:rPr lang="en-US" dirty="0" err="1"/>
              <a:t>mengamankan</a:t>
            </a:r>
            <a:r>
              <a:rPr lang="en-US" dirty="0"/>
              <a:t> daemon MySQL </a:t>
            </a:r>
            <a:r>
              <a:rPr lang="en-US" dirty="0" err="1"/>
              <a:t>sepenuhnya</a:t>
            </a:r>
            <a:r>
              <a:rPr lang="en-US" dirty="0"/>
              <a:t>. </a:t>
            </a:r>
            <a:r>
              <a:rPr lang="en-US" dirty="0" err="1"/>
              <a:t>Gunakan</a:t>
            </a:r>
            <a:r>
              <a:rPr lang="en-US" dirty="0"/>
              <a:t> output </a:t>
            </a:r>
            <a:r>
              <a:rPr lang="en-US" dirty="0" err="1"/>
              <a:t>skrip</a:t>
            </a:r>
            <a:r>
              <a:rPr lang="en-US" dirty="0"/>
              <a:t> di </a:t>
            </a:r>
            <a:r>
              <a:rPr lang="en-US" dirty="0" err="1"/>
              <a:t>bawah</a:t>
            </a:r>
            <a:r>
              <a:rPr lang="en-US" dirty="0"/>
              <a:t> </a:t>
            </a:r>
            <a:r>
              <a:rPr lang="en-US" dirty="0" err="1"/>
              <a:t>ini</a:t>
            </a:r>
            <a:r>
              <a:rPr lang="en-US" dirty="0"/>
              <a:t> </a:t>
            </a:r>
            <a:r>
              <a:rPr lang="en-US" dirty="0" err="1"/>
              <a:t>kecuali</a:t>
            </a:r>
            <a:r>
              <a:rPr lang="en-US" dirty="0"/>
              <a:t> </a:t>
            </a:r>
            <a:r>
              <a:rPr lang="en-US" dirty="0" err="1"/>
              <a:t>sebagai</a:t>
            </a:r>
            <a:r>
              <a:rPr lang="en-US" dirty="0"/>
              <a:t> </a:t>
            </a:r>
            <a:r>
              <a:rPr lang="en-US" dirty="0" err="1"/>
              <a:t>panduan</a:t>
            </a:r>
            <a:r>
              <a:rPr lang="en-US" dirty="0"/>
              <a:t>.</a:t>
            </a:r>
          </a:p>
        </p:txBody>
      </p:sp>
    </p:spTree>
    <p:extLst>
      <p:ext uri="{BB962C8B-B14F-4D97-AF65-F5344CB8AC3E}">
        <p14:creationId xmlns:p14="http://schemas.microsoft.com/office/powerpoint/2010/main" val="105075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59DDF-E538-8741-933B-7A5E1049915B}"/>
              </a:ext>
            </a:extLst>
          </p:cNvPr>
          <p:cNvSpPr>
            <a:spLocks noGrp="1"/>
          </p:cNvSpPr>
          <p:nvPr>
            <p:ph idx="1"/>
          </p:nvPr>
        </p:nvSpPr>
        <p:spPr/>
        <p:txBody>
          <a:bodyPr/>
          <a:lstStyle/>
          <a:p>
            <a:r>
              <a:rPr lang="en-ID" dirty="0" err="1"/>
              <a:t>sudo</a:t>
            </a:r>
            <a:r>
              <a:rPr lang="en-ID" dirty="0"/>
              <a:t> </a:t>
            </a:r>
            <a:r>
              <a:rPr lang="en-ID" dirty="0" err="1"/>
              <a:t>mysql_secure_installation</a:t>
            </a:r>
            <a:endParaRPr lang="en-ID" dirty="0"/>
          </a:p>
          <a:p>
            <a:endParaRPr lang="en-ID" dirty="0"/>
          </a:p>
          <a:p>
            <a:r>
              <a:rPr lang="en-US" dirty="0" err="1"/>
              <a:t>Terakhir</a:t>
            </a:r>
            <a:r>
              <a:rPr lang="en-US" dirty="0"/>
              <a:t>, </a:t>
            </a:r>
            <a:r>
              <a:rPr lang="en-US" dirty="0" err="1"/>
              <a:t>untuk</a:t>
            </a:r>
            <a:r>
              <a:rPr lang="en-US" dirty="0"/>
              <a:t> </a:t>
            </a:r>
            <a:r>
              <a:rPr lang="en-US" dirty="0" err="1"/>
              <a:t>menguji</a:t>
            </a:r>
            <a:r>
              <a:rPr lang="en-US" dirty="0"/>
              <a:t> </a:t>
            </a:r>
            <a:r>
              <a:rPr lang="en-US" dirty="0" err="1"/>
              <a:t>fungsionalitas</a:t>
            </a:r>
            <a:r>
              <a:rPr lang="en-US" dirty="0"/>
              <a:t> </a:t>
            </a:r>
            <a:r>
              <a:rPr lang="en-US" dirty="0" err="1"/>
              <a:t>mysql</a:t>
            </a:r>
            <a:r>
              <a:rPr lang="en-US" dirty="0"/>
              <a:t>, </a:t>
            </a:r>
            <a:r>
              <a:rPr lang="en-US" dirty="0" err="1"/>
              <a:t>masuk</a:t>
            </a:r>
            <a:r>
              <a:rPr lang="en-US" dirty="0"/>
              <a:t> </a:t>
            </a:r>
            <a:r>
              <a:rPr lang="en-US" dirty="0" err="1"/>
              <a:t>ke</a:t>
            </a:r>
            <a:r>
              <a:rPr lang="en-US" dirty="0"/>
              <a:t> database </a:t>
            </a:r>
            <a:r>
              <a:rPr lang="en-US" dirty="0" err="1"/>
              <a:t>dari</a:t>
            </a:r>
            <a:r>
              <a:rPr lang="en-US" dirty="0"/>
              <a:t> </a:t>
            </a:r>
            <a:r>
              <a:rPr lang="en-US" dirty="0" err="1"/>
              <a:t>konsol</a:t>
            </a:r>
            <a:r>
              <a:rPr lang="en-US" dirty="0"/>
              <a:t> dan </a:t>
            </a:r>
            <a:r>
              <a:rPr lang="en-US" dirty="0" err="1"/>
              <a:t>jalankan</a:t>
            </a:r>
            <a:r>
              <a:rPr lang="en-US" dirty="0"/>
              <a:t> </a:t>
            </a:r>
            <a:r>
              <a:rPr lang="en-US" dirty="0" err="1"/>
              <a:t>perintah</a:t>
            </a:r>
            <a:r>
              <a:rPr lang="en-US" dirty="0"/>
              <a:t> </a:t>
            </a:r>
            <a:r>
              <a:rPr lang="en-US" dirty="0" err="1"/>
              <a:t>berikut</a:t>
            </a:r>
            <a:r>
              <a:rPr lang="en-US" dirty="0"/>
              <a:t>. Daftar database default </a:t>
            </a:r>
            <a:r>
              <a:rPr lang="en-US" dirty="0" err="1"/>
              <a:t>harus</a:t>
            </a:r>
            <a:r>
              <a:rPr lang="en-US" dirty="0"/>
              <a:t> </a:t>
            </a:r>
            <a:r>
              <a:rPr lang="en-US" dirty="0" err="1"/>
              <a:t>ditampilkan</a:t>
            </a:r>
            <a:r>
              <a:rPr lang="en-US" dirty="0"/>
              <a:t> di </a:t>
            </a:r>
            <a:r>
              <a:rPr lang="en-US" dirty="0" err="1"/>
              <a:t>konsol</a:t>
            </a:r>
            <a:r>
              <a:rPr lang="en-US" dirty="0"/>
              <a:t> </a:t>
            </a:r>
            <a:r>
              <a:rPr lang="en-US" dirty="0" err="1"/>
              <a:t>mysql</a:t>
            </a:r>
            <a:r>
              <a:rPr lang="en-US" dirty="0"/>
              <a:t>. </a:t>
            </a:r>
            <a:r>
              <a:rPr lang="en-US" dirty="0" err="1"/>
              <a:t>Tinggalkan</a:t>
            </a:r>
            <a:r>
              <a:rPr lang="en-US" dirty="0"/>
              <a:t> </a:t>
            </a:r>
            <a:r>
              <a:rPr lang="en-US" dirty="0" err="1"/>
              <a:t>konsol</a:t>
            </a:r>
            <a:r>
              <a:rPr lang="en-US" dirty="0"/>
              <a:t> </a:t>
            </a:r>
            <a:r>
              <a:rPr lang="en-US" dirty="0" err="1"/>
              <a:t>mysql</a:t>
            </a:r>
            <a:r>
              <a:rPr lang="en-US" dirty="0"/>
              <a:t> </a:t>
            </a:r>
            <a:r>
              <a:rPr lang="en-US" dirty="0" err="1"/>
              <a:t>dengan</a:t>
            </a:r>
            <a:r>
              <a:rPr lang="en-US" dirty="0"/>
              <a:t> </a:t>
            </a:r>
            <a:r>
              <a:rPr lang="en-US" dirty="0" err="1"/>
              <a:t>pernyataan</a:t>
            </a:r>
            <a:r>
              <a:rPr lang="en-US" dirty="0"/>
              <a:t> </a:t>
            </a:r>
            <a:r>
              <a:rPr lang="en-US" dirty="0" err="1"/>
              <a:t>keluar</a:t>
            </a:r>
            <a:r>
              <a:rPr lang="en-US" dirty="0"/>
              <a:t>.</a:t>
            </a:r>
          </a:p>
          <a:p>
            <a:r>
              <a:rPr lang="en-ID" dirty="0" err="1"/>
              <a:t>mysql</a:t>
            </a:r>
            <a:r>
              <a:rPr lang="en-ID" dirty="0"/>
              <a:t> -u root –p</a:t>
            </a:r>
          </a:p>
          <a:p>
            <a:r>
              <a:rPr lang="en-ID" dirty="0"/>
              <a:t>show databases;</a:t>
            </a:r>
          </a:p>
          <a:p>
            <a:r>
              <a:rPr lang="en-ID" dirty="0"/>
              <a:t>exit</a:t>
            </a:r>
            <a:endParaRPr lang="en-US" dirty="0"/>
          </a:p>
        </p:txBody>
      </p:sp>
    </p:spTree>
    <p:extLst>
      <p:ext uri="{BB962C8B-B14F-4D97-AF65-F5344CB8AC3E}">
        <p14:creationId xmlns:p14="http://schemas.microsoft.com/office/powerpoint/2010/main" val="251287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C45C-29AC-5843-804F-1E1A1816A700}"/>
              </a:ext>
            </a:extLst>
          </p:cNvPr>
          <p:cNvSpPr>
            <a:spLocks noGrp="1"/>
          </p:cNvSpPr>
          <p:nvPr>
            <p:ph type="title"/>
          </p:nvPr>
        </p:nvSpPr>
        <p:spPr/>
        <p:txBody>
          <a:bodyPr/>
          <a:lstStyle/>
          <a:p>
            <a:r>
              <a:rPr lang="en-US" dirty="0" err="1"/>
              <a:t>Vagrantfile</a:t>
            </a:r>
            <a:endParaRPr lang="en-US" dirty="0"/>
          </a:p>
        </p:txBody>
      </p:sp>
      <p:sp>
        <p:nvSpPr>
          <p:cNvPr id="3" name="Content Placeholder 2">
            <a:extLst>
              <a:ext uri="{FF2B5EF4-FFF2-40B4-BE49-F238E27FC236}">
                <a16:creationId xmlns:a16="http://schemas.microsoft.com/office/drawing/2014/main" id="{3F5FD455-2296-5F42-AF39-70E35FE019AA}"/>
              </a:ext>
            </a:extLst>
          </p:cNvPr>
          <p:cNvSpPr>
            <a:spLocks noGrp="1"/>
          </p:cNvSpPr>
          <p:nvPr>
            <p:ph idx="1"/>
          </p:nvPr>
        </p:nvSpPr>
        <p:spPr/>
        <p:txBody>
          <a:bodyPr numCol="3">
            <a:normAutofit fontScale="62500" lnSpcReduction="20000"/>
          </a:bodyPr>
          <a:lstStyle/>
          <a:p>
            <a:r>
              <a:rPr lang="en-US" dirty="0" err="1"/>
              <a:t>Vagrant.configure</a:t>
            </a:r>
            <a:r>
              <a:rPr lang="en-US" dirty="0"/>
              <a:t>("2") do |config|</a:t>
            </a:r>
          </a:p>
          <a:p>
            <a:r>
              <a:rPr lang="en-US" dirty="0"/>
              <a:t>  </a:t>
            </a:r>
            <a:r>
              <a:rPr lang="en-US" dirty="0" err="1"/>
              <a:t>config.vm.provision</a:t>
            </a:r>
            <a:r>
              <a:rPr lang="en-US" dirty="0"/>
              <a:t> "shell", inline: "apt-get update "</a:t>
            </a:r>
          </a:p>
          <a:p>
            <a:r>
              <a:rPr lang="en-US" dirty="0"/>
              <a:t>  </a:t>
            </a:r>
            <a:r>
              <a:rPr lang="en-US" dirty="0" err="1"/>
              <a:t>config.ssh.forward_agent</a:t>
            </a:r>
            <a:r>
              <a:rPr lang="en-US" dirty="0"/>
              <a:t> = true</a:t>
            </a:r>
          </a:p>
          <a:p>
            <a:r>
              <a:rPr lang="en-US" dirty="0"/>
              <a:t>   </a:t>
            </a:r>
            <a:r>
              <a:rPr lang="en-US" dirty="0" err="1"/>
              <a:t>config.ssh.insert_key</a:t>
            </a:r>
            <a:r>
              <a:rPr lang="en-US" dirty="0"/>
              <a:t> = false </a:t>
            </a:r>
          </a:p>
          <a:p>
            <a:endParaRPr lang="en-US" dirty="0"/>
          </a:p>
          <a:p>
            <a:endParaRPr lang="en-US" dirty="0"/>
          </a:p>
          <a:p>
            <a:r>
              <a:rPr lang="en-US" dirty="0"/>
              <a:t>  </a:t>
            </a:r>
            <a:r>
              <a:rPr lang="en-US" dirty="0" err="1"/>
              <a:t>config.vm.define</a:t>
            </a:r>
            <a:r>
              <a:rPr lang="en-US" dirty="0"/>
              <a:t> "master" do |master|</a:t>
            </a:r>
          </a:p>
          <a:p>
            <a:r>
              <a:rPr lang="en-US" dirty="0"/>
              <a:t>    </a:t>
            </a:r>
            <a:r>
              <a:rPr lang="en-US" dirty="0" err="1"/>
              <a:t>master.vm.box</a:t>
            </a:r>
            <a:r>
              <a:rPr lang="en-US" dirty="0"/>
              <a:t> = "generic/ubuntu2004"</a:t>
            </a:r>
          </a:p>
          <a:p>
            <a:r>
              <a:rPr lang="en-US" dirty="0"/>
              <a:t>    </a:t>
            </a:r>
            <a:r>
              <a:rPr lang="en-US" dirty="0" err="1"/>
              <a:t>master.vm.box_version</a:t>
            </a:r>
            <a:r>
              <a:rPr lang="en-US" dirty="0"/>
              <a:t> = "3.1.16"</a:t>
            </a:r>
          </a:p>
          <a:p>
            <a:r>
              <a:rPr lang="en-US" dirty="0"/>
              <a:t>    </a:t>
            </a:r>
            <a:r>
              <a:rPr lang="en-US" dirty="0" err="1"/>
              <a:t>master.vm.network</a:t>
            </a:r>
            <a:r>
              <a:rPr lang="en-US" dirty="0"/>
              <a:t> "private_network",</a:t>
            </a:r>
            <a:r>
              <a:rPr lang="en-US" dirty="0" err="1"/>
              <a:t>ip</a:t>
            </a:r>
            <a:r>
              <a:rPr lang="en-US" dirty="0"/>
              <a:t>: "172.168.10.8"</a:t>
            </a:r>
          </a:p>
          <a:p>
            <a:r>
              <a:rPr lang="en-US" dirty="0"/>
              <a:t>      </a:t>
            </a:r>
            <a:r>
              <a:rPr lang="en-US" dirty="0" err="1"/>
              <a:t>master.vm.provider</a:t>
            </a:r>
            <a:r>
              <a:rPr lang="en-US" dirty="0"/>
              <a:t> "</a:t>
            </a:r>
            <a:r>
              <a:rPr lang="en-US" dirty="0" err="1"/>
              <a:t>virtualbox</a:t>
            </a:r>
            <a:r>
              <a:rPr lang="en-US" dirty="0"/>
              <a:t>" do |v|</a:t>
            </a:r>
          </a:p>
          <a:p>
            <a:r>
              <a:rPr lang="en-US" dirty="0"/>
              <a:t>        </a:t>
            </a:r>
            <a:r>
              <a:rPr lang="en-US" dirty="0" err="1"/>
              <a:t>v.memory</a:t>
            </a:r>
            <a:r>
              <a:rPr lang="en-US" dirty="0"/>
              <a:t> = 2024</a:t>
            </a:r>
          </a:p>
          <a:p>
            <a:r>
              <a:rPr lang="en-US" dirty="0"/>
              <a:t>        </a:t>
            </a:r>
            <a:r>
              <a:rPr lang="en-US" dirty="0" err="1"/>
              <a:t>v.cpus</a:t>
            </a:r>
            <a:r>
              <a:rPr lang="en-US" dirty="0"/>
              <a:t> = 4</a:t>
            </a:r>
          </a:p>
          <a:p>
            <a:r>
              <a:rPr lang="en-US" dirty="0"/>
              <a:t>    end</a:t>
            </a:r>
          </a:p>
          <a:p>
            <a:r>
              <a:rPr lang="en-US" dirty="0"/>
              <a:t>  end</a:t>
            </a:r>
          </a:p>
          <a:p>
            <a:endParaRPr lang="en-US" dirty="0"/>
          </a:p>
          <a:p>
            <a:endParaRPr lang="en-US" dirty="0"/>
          </a:p>
          <a:p>
            <a:r>
              <a:rPr lang="en-US" dirty="0"/>
              <a:t> </a:t>
            </a:r>
            <a:r>
              <a:rPr lang="en-US" dirty="0" err="1"/>
              <a:t>config.vm.define</a:t>
            </a:r>
            <a:r>
              <a:rPr lang="en-US" dirty="0"/>
              <a:t> "worker" do |worker|</a:t>
            </a:r>
          </a:p>
          <a:p>
            <a:r>
              <a:rPr lang="en-US" dirty="0"/>
              <a:t>    </a:t>
            </a:r>
            <a:r>
              <a:rPr lang="en-US" dirty="0" err="1"/>
              <a:t>worker.vm.box</a:t>
            </a:r>
            <a:r>
              <a:rPr lang="en-US" dirty="0"/>
              <a:t> = "generic/ubuntu2004"</a:t>
            </a:r>
          </a:p>
          <a:p>
            <a:r>
              <a:rPr lang="en-US" dirty="0"/>
              <a:t>    </a:t>
            </a:r>
            <a:r>
              <a:rPr lang="en-US" dirty="0" err="1"/>
              <a:t>worker.vm.network</a:t>
            </a:r>
            <a:r>
              <a:rPr lang="en-US" dirty="0"/>
              <a:t> "private_network",</a:t>
            </a:r>
            <a:r>
              <a:rPr lang="en-US" dirty="0" err="1"/>
              <a:t>ip</a:t>
            </a:r>
            <a:r>
              <a:rPr lang="en-US" dirty="0"/>
              <a:t>: "172.168.10.9"</a:t>
            </a:r>
          </a:p>
          <a:p>
            <a:r>
              <a:rPr lang="en-US" dirty="0"/>
              <a:t>    </a:t>
            </a:r>
            <a:r>
              <a:rPr lang="en-US" dirty="0" err="1"/>
              <a:t>worker.vm.box_version</a:t>
            </a:r>
            <a:r>
              <a:rPr lang="en-US" dirty="0"/>
              <a:t> = "3.1.16"</a:t>
            </a:r>
          </a:p>
          <a:p>
            <a:r>
              <a:rPr lang="en-US" dirty="0"/>
              <a:t>    </a:t>
            </a:r>
            <a:r>
              <a:rPr lang="en-US" dirty="0" err="1"/>
              <a:t>worker.vm.provider</a:t>
            </a:r>
            <a:r>
              <a:rPr lang="en-US" dirty="0"/>
              <a:t> "</a:t>
            </a:r>
            <a:r>
              <a:rPr lang="en-US" dirty="0" err="1"/>
              <a:t>virtualbox</a:t>
            </a:r>
            <a:r>
              <a:rPr lang="en-US" dirty="0"/>
              <a:t>" do |v|</a:t>
            </a:r>
          </a:p>
          <a:p>
            <a:r>
              <a:rPr lang="en-US" dirty="0"/>
              <a:t>        </a:t>
            </a:r>
            <a:r>
              <a:rPr lang="en-US" dirty="0" err="1"/>
              <a:t>v.memory</a:t>
            </a:r>
            <a:r>
              <a:rPr lang="en-US" dirty="0"/>
              <a:t> = 2024</a:t>
            </a:r>
          </a:p>
          <a:p>
            <a:r>
              <a:rPr lang="en-US" dirty="0"/>
              <a:t>        </a:t>
            </a:r>
            <a:r>
              <a:rPr lang="en-US" dirty="0" err="1"/>
              <a:t>v.cpus</a:t>
            </a:r>
            <a:r>
              <a:rPr lang="en-US" dirty="0"/>
              <a:t> = 2</a:t>
            </a:r>
          </a:p>
          <a:p>
            <a:r>
              <a:rPr lang="en-US" dirty="0"/>
              <a:t>     end  </a:t>
            </a:r>
          </a:p>
          <a:p>
            <a:r>
              <a:rPr lang="en-US" dirty="0"/>
              <a:t>  end</a:t>
            </a:r>
          </a:p>
          <a:p>
            <a:r>
              <a:rPr lang="en-US" dirty="0"/>
              <a:t>end</a:t>
            </a:r>
          </a:p>
          <a:p>
            <a:r>
              <a:rPr lang="en-US" dirty="0"/>
              <a:t># vagrant up --provider </a:t>
            </a:r>
            <a:r>
              <a:rPr lang="en-US" dirty="0" err="1"/>
              <a:t>virtualbox</a:t>
            </a:r>
            <a:endParaRPr lang="en-US" dirty="0"/>
          </a:p>
          <a:p>
            <a:endParaRPr lang="en-US" dirty="0"/>
          </a:p>
        </p:txBody>
      </p:sp>
    </p:spTree>
    <p:extLst>
      <p:ext uri="{BB962C8B-B14F-4D97-AF65-F5344CB8AC3E}">
        <p14:creationId xmlns:p14="http://schemas.microsoft.com/office/powerpoint/2010/main" val="1523172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BC56F-7B17-9943-B0A1-6B5E07F9C2ED}"/>
              </a:ext>
            </a:extLst>
          </p:cNvPr>
          <p:cNvSpPr>
            <a:spLocks noGrp="1"/>
          </p:cNvSpPr>
          <p:nvPr>
            <p:ph idx="1"/>
          </p:nvPr>
        </p:nvSpPr>
        <p:spPr/>
        <p:txBody>
          <a:bodyPr>
            <a:normAutofit/>
          </a:bodyPr>
          <a:lstStyle/>
          <a:p>
            <a:r>
              <a:rPr lang="en-ID" dirty="0" err="1"/>
              <a:t>Itu</a:t>
            </a:r>
            <a:r>
              <a:rPr lang="en-ID" dirty="0"/>
              <a:t> </a:t>
            </a:r>
            <a:r>
              <a:rPr lang="en-ID" dirty="0" err="1"/>
              <a:t>saja</a:t>
            </a:r>
            <a:r>
              <a:rPr lang="en-ID" dirty="0"/>
              <a:t>! Server web Nginx, database </a:t>
            </a:r>
            <a:r>
              <a:rPr lang="en-ID" dirty="0" err="1"/>
              <a:t>mysql</a:t>
            </a:r>
            <a:r>
              <a:rPr lang="en-ID" dirty="0"/>
              <a:t>, dan </a:t>
            </a:r>
            <a:r>
              <a:rPr lang="en-ID" dirty="0" err="1"/>
              <a:t>bahasa</a:t>
            </a:r>
            <a:r>
              <a:rPr lang="en-ID" dirty="0"/>
              <a:t> </a:t>
            </a:r>
            <a:r>
              <a:rPr lang="en-ID" dirty="0" err="1"/>
              <a:t>pemrograman</a:t>
            </a:r>
            <a:r>
              <a:rPr lang="en-ID" dirty="0"/>
              <a:t> PHP </a:t>
            </a:r>
            <a:r>
              <a:rPr lang="en-ID" dirty="0" err="1"/>
              <a:t>diinstal</a:t>
            </a:r>
            <a:r>
              <a:rPr lang="en-ID" dirty="0"/>
              <a:t> pada </a:t>
            </a:r>
            <a:r>
              <a:rPr lang="en-ID" dirty="0" err="1"/>
              <a:t>mesin</a:t>
            </a:r>
            <a:r>
              <a:rPr lang="en-ID" dirty="0"/>
              <a:t> virtual Anda. Anda </a:t>
            </a:r>
            <a:r>
              <a:rPr lang="en-ID" dirty="0" err="1"/>
              <a:t>sekarang</a:t>
            </a:r>
            <a:r>
              <a:rPr lang="en-ID" dirty="0"/>
              <a:t> </a:t>
            </a:r>
            <a:r>
              <a:rPr lang="en-ID" dirty="0" err="1"/>
              <a:t>dapat</a:t>
            </a:r>
            <a:r>
              <a:rPr lang="en-ID" dirty="0"/>
              <a:t> </a:t>
            </a:r>
            <a:r>
              <a:rPr lang="en-ID" dirty="0" err="1"/>
              <a:t>mulai</a:t>
            </a:r>
            <a:r>
              <a:rPr lang="en-ID" dirty="0"/>
              <a:t> </a:t>
            </a:r>
            <a:r>
              <a:rPr lang="en-ID" dirty="0" err="1"/>
              <a:t>membangun</a:t>
            </a:r>
            <a:r>
              <a:rPr lang="en-ID" dirty="0"/>
              <a:t> situs web </a:t>
            </a:r>
            <a:r>
              <a:rPr lang="en-ID" dirty="0" err="1"/>
              <a:t>atau</a:t>
            </a:r>
            <a:r>
              <a:rPr lang="en-ID" dirty="0"/>
              <a:t> </a:t>
            </a:r>
            <a:r>
              <a:rPr lang="en-ID" dirty="0" err="1"/>
              <a:t>aplikasi</a:t>
            </a:r>
            <a:r>
              <a:rPr lang="en-ID" dirty="0"/>
              <a:t> web </a:t>
            </a:r>
            <a:r>
              <a:rPr lang="en-ID" dirty="0" err="1"/>
              <a:t>dinamis</a:t>
            </a:r>
            <a:r>
              <a:rPr lang="en-ID" dirty="0"/>
              <a:t> </a:t>
            </a:r>
            <a:r>
              <a:rPr lang="en-ID" dirty="0" err="1"/>
              <a:t>untuk</a:t>
            </a:r>
            <a:r>
              <a:rPr lang="en-ID" dirty="0"/>
              <a:t> </a:t>
            </a:r>
            <a:r>
              <a:rPr lang="en-ID" dirty="0" err="1"/>
              <a:t>pengunjung</a:t>
            </a:r>
            <a:r>
              <a:rPr lang="en-ID" dirty="0"/>
              <a:t> Anda.</a:t>
            </a:r>
            <a:endParaRPr lang="en-US" dirty="0"/>
          </a:p>
        </p:txBody>
      </p:sp>
    </p:spTree>
    <p:extLst>
      <p:ext uri="{BB962C8B-B14F-4D97-AF65-F5344CB8AC3E}">
        <p14:creationId xmlns:p14="http://schemas.microsoft.com/office/powerpoint/2010/main" val="19163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8F1636F6-BDDB-3B40-A52E-29612ACC350D}"/>
              </a:ext>
            </a:extLst>
          </p:cNvPr>
          <p:cNvPicPr>
            <a:picLocks noChangeAspect="1"/>
          </p:cNvPicPr>
          <p:nvPr/>
        </p:nvPicPr>
        <p:blipFill>
          <a:blip r:embed="rId2"/>
          <a:stretch>
            <a:fillRect/>
          </a:stretch>
        </p:blipFill>
        <p:spPr>
          <a:xfrm>
            <a:off x="643467" y="1775354"/>
            <a:ext cx="5291666" cy="3307291"/>
          </a:xfrm>
          <a:prstGeom prst="rect">
            <a:avLst/>
          </a:prstGeom>
        </p:spPr>
      </p:pic>
      <p:pic>
        <p:nvPicPr>
          <p:cNvPr id="5" name="Picture 4" descr="Graphical user interface, text&#10;&#10;Description automatically generated">
            <a:extLst>
              <a:ext uri="{FF2B5EF4-FFF2-40B4-BE49-F238E27FC236}">
                <a16:creationId xmlns:a16="http://schemas.microsoft.com/office/drawing/2014/main" id="{0F9A8A54-319F-C948-93BA-B9A695A16B93}"/>
              </a:ext>
            </a:extLst>
          </p:cNvPr>
          <p:cNvPicPr>
            <a:picLocks noChangeAspect="1"/>
          </p:cNvPicPr>
          <p:nvPr/>
        </p:nvPicPr>
        <p:blipFill>
          <a:blip r:embed="rId3"/>
          <a:stretch>
            <a:fillRect/>
          </a:stretch>
        </p:blipFill>
        <p:spPr>
          <a:xfrm>
            <a:off x="6256865" y="1775354"/>
            <a:ext cx="5291667" cy="3307291"/>
          </a:xfrm>
          <a:prstGeom prst="rect">
            <a:avLst/>
          </a:prstGeom>
        </p:spPr>
      </p:pic>
      <p:sp>
        <p:nvSpPr>
          <p:cNvPr id="8" name="Title 1">
            <a:extLst>
              <a:ext uri="{FF2B5EF4-FFF2-40B4-BE49-F238E27FC236}">
                <a16:creationId xmlns:a16="http://schemas.microsoft.com/office/drawing/2014/main" id="{4524B700-5DD0-BF4A-8714-6041E18559A3}"/>
              </a:ext>
            </a:extLst>
          </p:cNvPr>
          <p:cNvSpPr>
            <a:spLocks noGrp="1"/>
          </p:cNvSpPr>
          <p:nvPr>
            <p:ph type="title"/>
          </p:nvPr>
        </p:nvSpPr>
        <p:spPr>
          <a:xfrm>
            <a:off x="838200" y="365125"/>
            <a:ext cx="10515600" cy="1325563"/>
          </a:xfrm>
        </p:spPr>
        <p:txBody>
          <a:bodyPr/>
          <a:lstStyle/>
          <a:p>
            <a:r>
              <a:rPr lang="en-US" dirty="0"/>
              <a:t>Final Website php + </a:t>
            </a:r>
            <a:r>
              <a:rPr lang="en-US" dirty="0" err="1"/>
              <a:t>mysql</a:t>
            </a:r>
            <a:r>
              <a:rPr lang="en-US" dirty="0"/>
              <a:t> (https)</a:t>
            </a:r>
          </a:p>
        </p:txBody>
      </p:sp>
    </p:spTree>
    <p:extLst>
      <p:ext uri="{BB962C8B-B14F-4D97-AF65-F5344CB8AC3E}">
        <p14:creationId xmlns:p14="http://schemas.microsoft.com/office/powerpoint/2010/main" val="281133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9CFB2-DD8E-7644-A0B8-BC7849C1C8A0}"/>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Sertifikat</a:t>
            </a:r>
          </a:p>
        </p:txBody>
      </p:sp>
      <p:pic>
        <p:nvPicPr>
          <p:cNvPr id="7" name="Picture 6" descr="Graphical user interface&#10;&#10;Description automatically generated">
            <a:extLst>
              <a:ext uri="{FF2B5EF4-FFF2-40B4-BE49-F238E27FC236}">
                <a16:creationId xmlns:a16="http://schemas.microsoft.com/office/drawing/2014/main" id="{5D4E2FC6-802B-304E-8373-23B45AE5D8DE}"/>
              </a:ext>
            </a:extLst>
          </p:cNvPr>
          <p:cNvPicPr>
            <a:picLocks noChangeAspect="1"/>
          </p:cNvPicPr>
          <p:nvPr/>
        </p:nvPicPr>
        <p:blipFill rotWithShape="1">
          <a:blip r:embed="rId2"/>
          <a:srcRect l="6482" r="283" b="-3"/>
          <a:stretch/>
        </p:blipFill>
        <p:spPr>
          <a:xfrm>
            <a:off x="198741" y="2410448"/>
            <a:ext cx="5803323" cy="389035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941A39F-F7F3-7C4F-ABCC-53F375EA1814}"/>
              </a:ext>
            </a:extLst>
          </p:cNvPr>
          <p:cNvPicPr>
            <a:picLocks noChangeAspect="1"/>
          </p:cNvPicPr>
          <p:nvPr/>
        </p:nvPicPr>
        <p:blipFill rotWithShape="1">
          <a:blip r:embed="rId3"/>
          <a:srcRect r="6765" b="-3"/>
          <a:stretch/>
        </p:blipFill>
        <p:spPr>
          <a:xfrm>
            <a:off x="6189934" y="2410448"/>
            <a:ext cx="5803323" cy="3890357"/>
          </a:xfrm>
          <a:prstGeom prst="rect">
            <a:avLst/>
          </a:prstGeom>
        </p:spPr>
      </p:pic>
    </p:spTree>
    <p:extLst>
      <p:ext uri="{BB962C8B-B14F-4D97-AF65-F5344CB8AC3E}">
        <p14:creationId xmlns:p14="http://schemas.microsoft.com/office/powerpoint/2010/main" val="50478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2916" y="5429250"/>
            <a:ext cx="12192000" cy="1428750"/>
          </a:xfrm>
          <a:prstGeom prst="rect">
            <a:avLst/>
          </a:prstGeom>
          <a:solidFill>
            <a:srgbClr val="6C0000">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a:solidFill>
                  <a:prstClr val="white"/>
                </a:solidFill>
              </a:rPr>
              <a:t>https://</a:t>
            </a:r>
            <a:r>
              <a:rPr lang="en-US" dirty="0" err="1">
                <a:solidFill>
                  <a:prstClr val="white"/>
                </a:solidFill>
              </a:rPr>
              <a:t>github.com</a:t>
            </a:r>
            <a:r>
              <a:rPr lang="en-US" dirty="0">
                <a:solidFill>
                  <a:prstClr val="white"/>
                </a:solidFill>
              </a:rPr>
              <a:t>/</a:t>
            </a:r>
            <a:r>
              <a:rPr lang="en-US" dirty="0" err="1">
                <a:solidFill>
                  <a:prstClr val="white"/>
                </a:solidFill>
              </a:rPr>
              <a:t>blackbeltandre</a:t>
            </a:r>
            <a:r>
              <a:rPr lang="en-US" dirty="0">
                <a:solidFill>
                  <a:prstClr val="white"/>
                </a:solidFill>
              </a:rPr>
              <a:t>/</a:t>
            </a:r>
            <a:r>
              <a:rPr lang="en-US" dirty="0" err="1">
                <a:solidFill>
                  <a:prstClr val="white"/>
                </a:solidFill>
              </a:rPr>
              <a:t>vm_</a:t>
            </a:r>
            <a:r>
              <a:rPr lang="en-US" err="1">
                <a:solidFill>
                  <a:prstClr val="white"/>
                </a:solidFill>
              </a:rPr>
              <a:t>web</a:t>
            </a:r>
            <a:r>
              <a:rPr lang="en-US">
                <a:solidFill>
                  <a:prstClr val="white"/>
                </a:solidFill>
              </a:rPr>
              <a:t>.git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Subtitle 2"/>
          <p:cNvSpPr txBox="1">
            <a:spLocks/>
          </p:cNvSpPr>
          <p:nvPr/>
        </p:nvSpPr>
        <p:spPr>
          <a:xfrm>
            <a:off x="-62916" y="2485064"/>
            <a:ext cx="12233944" cy="9353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THANK YOU</a:t>
            </a:r>
          </a:p>
        </p:txBody>
      </p:sp>
      <p:sp>
        <p:nvSpPr>
          <p:cNvPr id="8" name="Subtitle 2"/>
          <p:cNvSpPr txBox="1">
            <a:spLocks/>
          </p:cNvSpPr>
          <p:nvPr/>
        </p:nvSpPr>
        <p:spPr>
          <a:xfrm>
            <a:off x="150648" y="5580687"/>
            <a:ext cx="4410719" cy="14020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D"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D"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 name="Subtitle 2"/>
          <p:cNvSpPr txBox="1">
            <a:spLocks/>
          </p:cNvSpPr>
          <p:nvPr/>
        </p:nvSpPr>
        <p:spPr>
          <a:xfrm>
            <a:off x="6711190" y="4200088"/>
            <a:ext cx="3618455" cy="10472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6C2782-B123-45F9-A311-5FD38135B5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descr="Text&#10;&#10;Description automatically generated">
            <a:extLst>
              <a:ext uri="{FF2B5EF4-FFF2-40B4-BE49-F238E27FC236}">
                <a16:creationId xmlns:a16="http://schemas.microsoft.com/office/drawing/2014/main" id="{B9511B3E-16DF-4646-BBF3-0B56E5C79F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0283" y="0"/>
            <a:ext cx="3043174" cy="1040569"/>
          </a:xfrm>
          <a:prstGeom prst="rect">
            <a:avLst/>
          </a:prstGeom>
        </p:spPr>
      </p:pic>
      <p:sp>
        <p:nvSpPr>
          <p:cNvPr id="3" name="TextBox 2">
            <a:extLst>
              <a:ext uri="{FF2B5EF4-FFF2-40B4-BE49-F238E27FC236}">
                <a16:creationId xmlns:a16="http://schemas.microsoft.com/office/drawing/2014/main" id="{C6707578-C61D-BE48-9836-AEA0C85D75A7}"/>
              </a:ext>
            </a:extLst>
          </p:cNvPr>
          <p:cNvSpPr txBox="1"/>
          <p:nvPr/>
        </p:nvSpPr>
        <p:spPr>
          <a:xfrm>
            <a:off x="3572933" y="2810933"/>
            <a:ext cx="5377350" cy="923330"/>
          </a:xfrm>
          <a:prstGeom prst="rect">
            <a:avLst/>
          </a:prstGeom>
          <a:noFill/>
        </p:spPr>
        <p:txBody>
          <a:bodyPr wrap="square" rtlCol="0">
            <a:spAutoFit/>
          </a:bodyPr>
          <a:lstStyle/>
          <a:p>
            <a:r>
              <a:rPr lang="en-US" sz="5400" b="1" dirty="0"/>
              <a:t>TERIMAKASIH </a:t>
            </a:r>
          </a:p>
        </p:txBody>
      </p:sp>
      <p:pic>
        <p:nvPicPr>
          <p:cNvPr id="11" name="Content Placeholder 5" descr="Thank-You-Sayings-FT.jpg">
            <a:extLst>
              <a:ext uri="{FF2B5EF4-FFF2-40B4-BE49-F238E27FC236}">
                <a16:creationId xmlns:a16="http://schemas.microsoft.com/office/drawing/2014/main" id="{9DBD49DB-EE8B-1E40-9041-416444C4C62D}"/>
              </a:ext>
            </a:extLst>
          </p:cNvPr>
          <p:cNvPicPr>
            <a:picLocks noChangeAspect="1"/>
          </p:cNvPicPr>
          <p:nvPr/>
        </p:nvPicPr>
        <p:blipFill>
          <a:blip r:embed="rId3" cstate="print"/>
          <a:stretch>
            <a:fillRect/>
          </a:stretch>
        </p:blipFill>
        <p:spPr>
          <a:xfrm>
            <a:off x="3200400" y="1676400"/>
            <a:ext cx="5562600" cy="2895600"/>
          </a:xfrm>
          <a:prstGeom prst="rect">
            <a:avLst/>
          </a:prstGeom>
        </p:spPr>
      </p:pic>
    </p:spTree>
    <p:extLst>
      <p:ext uri="{BB962C8B-B14F-4D97-AF65-F5344CB8AC3E}">
        <p14:creationId xmlns:p14="http://schemas.microsoft.com/office/powerpoint/2010/main" val="250967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5A51-9705-654A-BFDC-F8F4D5DE9305}"/>
              </a:ext>
            </a:extLst>
          </p:cNvPr>
          <p:cNvSpPr>
            <a:spLocks noGrp="1"/>
          </p:cNvSpPr>
          <p:nvPr>
            <p:ph type="title"/>
          </p:nvPr>
        </p:nvSpPr>
        <p:spPr/>
        <p:txBody>
          <a:bodyPr/>
          <a:lstStyle/>
          <a:p>
            <a:r>
              <a:rPr lang="en-US" dirty="0"/>
              <a:t>Vagrant </a:t>
            </a:r>
            <a:r>
              <a:rPr lang="en-US" dirty="0" err="1"/>
              <a:t>sintax</a:t>
            </a:r>
            <a:endParaRPr lang="en-US" dirty="0"/>
          </a:p>
        </p:txBody>
      </p:sp>
      <p:sp>
        <p:nvSpPr>
          <p:cNvPr id="3" name="Content Placeholder 2">
            <a:extLst>
              <a:ext uri="{FF2B5EF4-FFF2-40B4-BE49-F238E27FC236}">
                <a16:creationId xmlns:a16="http://schemas.microsoft.com/office/drawing/2014/main" id="{3B613F29-9AE2-0749-848B-35D28E117489}"/>
              </a:ext>
            </a:extLst>
          </p:cNvPr>
          <p:cNvSpPr>
            <a:spLocks noGrp="1"/>
          </p:cNvSpPr>
          <p:nvPr>
            <p:ph idx="1"/>
          </p:nvPr>
        </p:nvSpPr>
        <p:spPr/>
        <p:txBody>
          <a:bodyPr/>
          <a:lstStyle/>
          <a:p>
            <a:r>
              <a:rPr lang="en-ID" dirty="0"/>
              <a:t>vagrant up</a:t>
            </a:r>
          </a:p>
          <a:p>
            <a:r>
              <a:rPr lang="en-ID" dirty="0"/>
              <a:t>vagrant list</a:t>
            </a:r>
          </a:p>
          <a:p>
            <a:r>
              <a:rPr lang="en-ID" dirty="0"/>
              <a:t>vagrant </a:t>
            </a:r>
            <a:r>
              <a:rPr lang="en-ID" dirty="0" err="1"/>
              <a:t>ssh</a:t>
            </a:r>
            <a:r>
              <a:rPr lang="en-ID" dirty="0"/>
              <a:t> </a:t>
            </a:r>
            <a:r>
              <a:rPr lang="en-ID" dirty="0" err="1"/>
              <a:t>namanya</a:t>
            </a:r>
            <a:endParaRPr lang="en-ID" dirty="0"/>
          </a:p>
          <a:p>
            <a:r>
              <a:rPr lang="en-ID" dirty="0"/>
              <a:t>vagrant reload</a:t>
            </a:r>
          </a:p>
          <a:p>
            <a:r>
              <a:rPr lang="en-ID" dirty="0"/>
              <a:t>vagrant destroy</a:t>
            </a:r>
          </a:p>
        </p:txBody>
      </p:sp>
    </p:spTree>
    <p:extLst>
      <p:ext uri="{BB962C8B-B14F-4D97-AF65-F5344CB8AC3E}">
        <p14:creationId xmlns:p14="http://schemas.microsoft.com/office/powerpoint/2010/main" val="3395030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2351-0887-034B-828D-BFA06201C811}"/>
              </a:ext>
            </a:extLst>
          </p:cNvPr>
          <p:cNvSpPr>
            <a:spLocks noGrp="1"/>
          </p:cNvSpPr>
          <p:nvPr>
            <p:ph type="title"/>
          </p:nvPr>
        </p:nvSpPr>
        <p:spPr/>
        <p:txBody>
          <a:bodyPr/>
          <a:lstStyle/>
          <a:p>
            <a:r>
              <a:rPr lang="en-US" dirty="0"/>
              <a:t>LEMP STACK</a:t>
            </a:r>
          </a:p>
        </p:txBody>
      </p:sp>
      <p:sp>
        <p:nvSpPr>
          <p:cNvPr id="3" name="Content Placeholder 2">
            <a:extLst>
              <a:ext uri="{FF2B5EF4-FFF2-40B4-BE49-F238E27FC236}">
                <a16:creationId xmlns:a16="http://schemas.microsoft.com/office/drawing/2014/main" id="{4AC0E164-4E92-DB44-AB0E-280AE0A570AC}"/>
              </a:ext>
            </a:extLst>
          </p:cNvPr>
          <p:cNvSpPr>
            <a:spLocks noGrp="1"/>
          </p:cNvSpPr>
          <p:nvPr>
            <p:ph idx="1"/>
          </p:nvPr>
        </p:nvSpPr>
        <p:spPr/>
        <p:txBody>
          <a:bodyPr>
            <a:normAutofit fontScale="77500" lnSpcReduction="20000"/>
          </a:bodyPr>
          <a:lstStyle/>
          <a:p>
            <a:r>
              <a:rPr lang="en-ID" dirty="0"/>
              <a:t>LEMP </a:t>
            </a:r>
            <a:r>
              <a:rPr lang="en-ID" dirty="0" err="1"/>
              <a:t>adalah</a:t>
            </a:r>
            <a:r>
              <a:rPr lang="en-ID" dirty="0"/>
              <a:t> </a:t>
            </a:r>
            <a:r>
              <a:rPr lang="en-ID" dirty="0" err="1"/>
              <a:t>akronim</a:t>
            </a:r>
            <a:r>
              <a:rPr lang="en-ID" dirty="0"/>
              <a:t> yang </a:t>
            </a:r>
            <a:r>
              <a:rPr lang="en-ID" dirty="0" err="1"/>
              <a:t>merupakan</a:t>
            </a:r>
            <a:r>
              <a:rPr lang="en-ID" dirty="0"/>
              <a:t> </a:t>
            </a:r>
            <a:r>
              <a:rPr lang="en-ID" dirty="0" err="1"/>
              <a:t>singkatan</a:t>
            </a:r>
            <a:r>
              <a:rPr lang="en-ID" dirty="0"/>
              <a:t> </a:t>
            </a:r>
            <a:r>
              <a:rPr lang="en-ID" dirty="0" err="1"/>
              <a:t>dari</a:t>
            </a:r>
            <a:r>
              <a:rPr lang="en-ID" dirty="0"/>
              <a:t> </a:t>
            </a:r>
            <a:r>
              <a:rPr lang="en-ID" dirty="0" err="1"/>
              <a:t>tumpukan</a:t>
            </a:r>
            <a:r>
              <a:rPr lang="en-ID" dirty="0"/>
              <a:t> </a:t>
            </a:r>
            <a:r>
              <a:rPr lang="en-ID" dirty="0" err="1"/>
              <a:t>perangkat</a:t>
            </a:r>
            <a:r>
              <a:rPr lang="en-ID" dirty="0"/>
              <a:t> </a:t>
            </a:r>
            <a:r>
              <a:rPr lang="en-ID" dirty="0" err="1"/>
              <a:t>lunak</a:t>
            </a:r>
            <a:r>
              <a:rPr lang="en-ID" dirty="0"/>
              <a:t> </a:t>
            </a:r>
            <a:r>
              <a:rPr lang="en-ID" dirty="0" err="1"/>
              <a:t>berikut</a:t>
            </a:r>
            <a:r>
              <a:rPr lang="en-ID" dirty="0"/>
              <a:t>: kernel Linux, server web Nginx, database MySQL, dan </a:t>
            </a:r>
            <a:r>
              <a:rPr lang="en-ID" dirty="0" err="1"/>
              <a:t>bahasa</a:t>
            </a:r>
            <a:r>
              <a:rPr lang="en-ID" dirty="0"/>
              <a:t> </a:t>
            </a:r>
            <a:r>
              <a:rPr lang="en-ID" dirty="0" err="1"/>
              <a:t>pemrograman</a:t>
            </a:r>
            <a:r>
              <a:rPr lang="en-ID" dirty="0"/>
              <a:t> </a:t>
            </a:r>
            <a:r>
              <a:rPr lang="en-ID" dirty="0" err="1"/>
              <a:t>sisi</a:t>
            </a:r>
            <a:r>
              <a:rPr lang="en-ID" dirty="0"/>
              <a:t> server PHP. </a:t>
            </a:r>
            <a:r>
              <a:rPr lang="en-ID" dirty="0" err="1"/>
              <a:t>Perangkat</a:t>
            </a:r>
            <a:r>
              <a:rPr lang="en-ID" dirty="0"/>
              <a:t> </a:t>
            </a:r>
            <a:r>
              <a:rPr lang="en-ID" dirty="0" err="1"/>
              <a:t>lunak</a:t>
            </a:r>
            <a:r>
              <a:rPr lang="en-ID" dirty="0"/>
              <a:t> </a:t>
            </a:r>
            <a:r>
              <a:rPr lang="en-ID" dirty="0" err="1"/>
              <a:t>ini</a:t>
            </a:r>
            <a:r>
              <a:rPr lang="en-ID" dirty="0"/>
              <a:t> </a:t>
            </a:r>
            <a:r>
              <a:rPr lang="en-ID" dirty="0" err="1"/>
              <a:t>banyak</a:t>
            </a:r>
            <a:r>
              <a:rPr lang="en-ID" dirty="0"/>
              <a:t> </a:t>
            </a:r>
            <a:r>
              <a:rPr lang="en-ID" dirty="0" err="1"/>
              <a:t>digunakan</a:t>
            </a:r>
            <a:r>
              <a:rPr lang="en-ID" dirty="0"/>
              <a:t> pada server di Internet </a:t>
            </a:r>
            <a:r>
              <a:rPr lang="en-ID" dirty="0" err="1"/>
              <a:t>saat</a:t>
            </a:r>
            <a:r>
              <a:rPr lang="en-ID" dirty="0"/>
              <a:t> </a:t>
            </a:r>
            <a:r>
              <a:rPr lang="en-ID" dirty="0" err="1"/>
              <a:t>ini</a:t>
            </a:r>
            <a:r>
              <a:rPr lang="en-ID" dirty="0"/>
              <a:t> </a:t>
            </a:r>
            <a:r>
              <a:rPr lang="en-ID" dirty="0" err="1"/>
              <a:t>untuk</a:t>
            </a:r>
            <a:r>
              <a:rPr lang="en-ID" dirty="0"/>
              <a:t> </a:t>
            </a:r>
            <a:r>
              <a:rPr lang="en-ID" dirty="0" err="1"/>
              <a:t>menyediakan</a:t>
            </a:r>
            <a:r>
              <a:rPr lang="en-ID" dirty="0"/>
              <a:t> situs web </a:t>
            </a:r>
            <a:r>
              <a:rPr lang="en-ID" dirty="0" err="1"/>
              <a:t>dinamis</a:t>
            </a:r>
            <a:r>
              <a:rPr lang="en-ID" dirty="0"/>
              <a:t> </a:t>
            </a:r>
            <a:r>
              <a:rPr lang="en-ID" dirty="0" err="1"/>
              <a:t>atau</a:t>
            </a:r>
            <a:r>
              <a:rPr lang="en-ID" dirty="0"/>
              <a:t> </a:t>
            </a:r>
            <a:r>
              <a:rPr lang="en-ID" dirty="0" err="1"/>
              <a:t>aplikasi</a:t>
            </a:r>
            <a:r>
              <a:rPr lang="en-ID" dirty="0"/>
              <a:t> web </a:t>
            </a:r>
            <a:r>
              <a:rPr lang="en-ID" dirty="0" err="1"/>
              <a:t>interaktif</a:t>
            </a:r>
            <a:r>
              <a:rPr lang="en-ID" dirty="0"/>
              <a:t>.</a:t>
            </a:r>
          </a:p>
          <a:p>
            <a:endParaRPr lang="en-ID" dirty="0"/>
          </a:p>
          <a:p>
            <a:r>
              <a:rPr lang="en-ID" dirty="0"/>
              <a:t>Nginx </a:t>
            </a:r>
            <a:r>
              <a:rPr lang="en-ID" dirty="0" err="1"/>
              <a:t>adalah</a:t>
            </a:r>
            <a:r>
              <a:rPr lang="en-ID" dirty="0"/>
              <a:t> server web modern dan </a:t>
            </a:r>
            <a:r>
              <a:rPr lang="en-ID" dirty="0" err="1"/>
              <a:t>hemat</a:t>
            </a:r>
            <a:r>
              <a:rPr lang="en-ID" dirty="0"/>
              <a:t> </a:t>
            </a:r>
            <a:r>
              <a:rPr lang="en-ID" dirty="0" err="1"/>
              <a:t>sumber</a:t>
            </a:r>
            <a:r>
              <a:rPr lang="en-ID" dirty="0"/>
              <a:t> </a:t>
            </a:r>
            <a:r>
              <a:rPr lang="en-ID" dirty="0" err="1"/>
              <a:t>daya</a:t>
            </a:r>
            <a:r>
              <a:rPr lang="en-ID" dirty="0"/>
              <a:t> yang </a:t>
            </a:r>
            <a:r>
              <a:rPr lang="en-ID" dirty="0" err="1"/>
              <a:t>dikembangkan</a:t>
            </a:r>
            <a:r>
              <a:rPr lang="en-ID" dirty="0"/>
              <a:t> </a:t>
            </a:r>
            <a:r>
              <a:rPr lang="en-ID" dirty="0" err="1"/>
              <a:t>secara</a:t>
            </a:r>
            <a:r>
              <a:rPr lang="en-ID" dirty="0"/>
              <a:t> </a:t>
            </a:r>
            <a:r>
              <a:rPr lang="en-ID" dirty="0" err="1"/>
              <a:t>aktif</a:t>
            </a:r>
            <a:r>
              <a:rPr lang="en-ID" dirty="0"/>
              <a:t> dan </a:t>
            </a:r>
            <a:r>
              <a:rPr lang="en-ID" dirty="0" err="1"/>
              <a:t>merupakan</a:t>
            </a:r>
            <a:r>
              <a:rPr lang="en-ID" dirty="0"/>
              <a:t> server web </a:t>
            </a:r>
            <a:r>
              <a:rPr lang="en-ID" dirty="0" err="1"/>
              <a:t>kedua</a:t>
            </a:r>
            <a:r>
              <a:rPr lang="en-ID" dirty="0"/>
              <a:t> yang paling </a:t>
            </a:r>
            <a:r>
              <a:rPr lang="en-ID" dirty="0" err="1"/>
              <a:t>banyak</a:t>
            </a:r>
            <a:r>
              <a:rPr lang="en-ID" dirty="0"/>
              <a:t> </a:t>
            </a:r>
            <a:r>
              <a:rPr lang="en-ID" dirty="0" err="1"/>
              <a:t>digunakan</a:t>
            </a:r>
            <a:r>
              <a:rPr lang="en-ID" dirty="0"/>
              <a:t> di Internet </a:t>
            </a:r>
            <a:r>
              <a:rPr lang="en-ID" dirty="0" err="1"/>
              <a:t>setelah</a:t>
            </a:r>
            <a:r>
              <a:rPr lang="en-ID" dirty="0"/>
              <a:t> server HTTP Apache. </a:t>
            </a:r>
            <a:r>
              <a:rPr lang="en-ID" dirty="0" err="1"/>
              <a:t>Ini</a:t>
            </a:r>
            <a:r>
              <a:rPr lang="en-ID" dirty="0"/>
              <a:t> </a:t>
            </a:r>
            <a:r>
              <a:rPr lang="en-ID" dirty="0" err="1"/>
              <a:t>sangat</a:t>
            </a:r>
            <a:r>
              <a:rPr lang="en-ID" dirty="0"/>
              <a:t> </a:t>
            </a:r>
            <a:r>
              <a:rPr lang="en-ID" dirty="0" err="1"/>
              <a:t>cepat</a:t>
            </a:r>
            <a:r>
              <a:rPr lang="en-ID" dirty="0"/>
              <a:t> </a:t>
            </a:r>
            <a:r>
              <a:rPr lang="en-ID" dirty="0" err="1"/>
              <a:t>karena</a:t>
            </a:r>
            <a:r>
              <a:rPr lang="en-ID" dirty="0"/>
              <a:t> </a:t>
            </a:r>
            <a:r>
              <a:rPr lang="en-ID" dirty="0" err="1"/>
              <a:t>menggunakan</a:t>
            </a:r>
            <a:r>
              <a:rPr lang="en-ID" dirty="0"/>
              <a:t> </a:t>
            </a:r>
            <a:r>
              <a:rPr lang="en-ID" dirty="0" err="1"/>
              <a:t>pendekatan</a:t>
            </a:r>
            <a:r>
              <a:rPr lang="en-ID" dirty="0"/>
              <a:t> yang </a:t>
            </a:r>
            <a:r>
              <a:rPr lang="en-ID" dirty="0" err="1"/>
              <a:t>tidak</a:t>
            </a:r>
            <a:r>
              <a:rPr lang="en-ID" dirty="0"/>
              <a:t> </a:t>
            </a:r>
            <a:r>
              <a:rPr lang="en-ID" dirty="0" err="1"/>
              <a:t>sinkron</a:t>
            </a:r>
            <a:r>
              <a:rPr lang="en-ID" dirty="0"/>
              <a:t> dan </a:t>
            </a:r>
            <a:r>
              <a:rPr lang="en-ID" dirty="0" err="1"/>
              <a:t>digerakkan</a:t>
            </a:r>
            <a:r>
              <a:rPr lang="en-ID" dirty="0"/>
              <a:t> oleh </a:t>
            </a:r>
            <a:r>
              <a:rPr lang="en-ID" dirty="0" err="1"/>
              <a:t>peristiwa</a:t>
            </a:r>
            <a:r>
              <a:rPr lang="en-ID" dirty="0"/>
              <a:t> </a:t>
            </a:r>
            <a:r>
              <a:rPr lang="en-ID" dirty="0" err="1"/>
              <a:t>untuk</a:t>
            </a:r>
            <a:r>
              <a:rPr lang="en-ID" dirty="0"/>
              <a:t> </a:t>
            </a:r>
            <a:r>
              <a:rPr lang="en-ID" dirty="0" err="1"/>
              <a:t>memproses</a:t>
            </a:r>
            <a:r>
              <a:rPr lang="en-ID" dirty="0"/>
              <a:t> </a:t>
            </a:r>
            <a:r>
              <a:rPr lang="en-ID" dirty="0" err="1"/>
              <a:t>permintaan</a:t>
            </a:r>
            <a:r>
              <a:rPr lang="en-ID" dirty="0"/>
              <a:t>.</a:t>
            </a:r>
          </a:p>
          <a:p>
            <a:pPr marL="0" indent="0">
              <a:buNone/>
            </a:pPr>
            <a:endParaRPr lang="en-ID" dirty="0"/>
          </a:p>
          <a:p>
            <a:pPr marL="0" indent="0">
              <a:buNone/>
            </a:pPr>
            <a:r>
              <a:rPr lang="en-ID" b="1" dirty="0"/>
              <a:t>Goal</a:t>
            </a:r>
          </a:p>
          <a:p>
            <a:r>
              <a:rPr lang="en-ID" dirty="0"/>
              <a:t>Cara </a:t>
            </a:r>
            <a:r>
              <a:rPr lang="en-ID" dirty="0" err="1"/>
              <a:t>menginstal</a:t>
            </a:r>
            <a:r>
              <a:rPr lang="en-ID" dirty="0"/>
              <a:t> dan </a:t>
            </a:r>
            <a:r>
              <a:rPr lang="en-ID" dirty="0" err="1"/>
              <a:t>mengkonfigurasi</a:t>
            </a:r>
            <a:r>
              <a:rPr lang="en-ID" dirty="0"/>
              <a:t> </a:t>
            </a:r>
            <a:r>
              <a:rPr lang="en-ID" dirty="0" err="1"/>
              <a:t>tumpukan</a:t>
            </a:r>
            <a:r>
              <a:rPr lang="en-ID" dirty="0"/>
              <a:t> LEMP (Nginx </a:t>
            </a:r>
            <a:r>
              <a:rPr lang="en-ID" dirty="0" err="1"/>
              <a:t>dengan</a:t>
            </a:r>
            <a:r>
              <a:rPr lang="en-ID" dirty="0"/>
              <a:t> </a:t>
            </a:r>
            <a:r>
              <a:rPr lang="en-ID" dirty="0" err="1"/>
              <a:t>mysql</a:t>
            </a:r>
            <a:r>
              <a:rPr lang="en-ID" dirty="0"/>
              <a:t> dan PHP 7.4) pada ubuntu (</a:t>
            </a:r>
            <a:r>
              <a:rPr lang="en-ID" dirty="0" err="1"/>
              <a:t>vm</a:t>
            </a:r>
            <a:r>
              <a:rPr lang="en-ID" dirty="0"/>
              <a:t>).</a:t>
            </a:r>
            <a:endParaRPr lang="en-US" dirty="0"/>
          </a:p>
        </p:txBody>
      </p:sp>
    </p:spTree>
    <p:extLst>
      <p:ext uri="{BB962C8B-B14F-4D97-AF65-F5344CB8AC3E}">
        <p14:creationId xmlns:p14="http://schemas.microsoft.com/office/powerpoint/2010/main" val="188553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0FDC-6B3A-214A-BA7B-98F2D5928106}"/>
              </a:ext>
            </a:extLst>
          </p:cNvPr>
          <p:cNvSpPr>
            <a:spLocks noGrp="1"/>
          </p:cNvSpPr>
          <p:nvPr>
            <p:ph type="title"/>
          </p:nvPr>
        </p:nvSpPr>
        <p:spPr/>
        <p:txBody>
          <a:bodyPr/>
          <a:lstStyle/>
          <a:p>
            <a:r>
              <a:rPr lang="en-US" dirty="0"/>
              <a:t>Core</a:t>
            </a:r>
          </a:p>
        </p:txBody>
      </p:sp>
      <p:sp>
        <p:nvSpPr>
          <p:cNvPr id="3" name="Content Placeholder 2">
            <a:extLst>
              <a:ext uri="{FF2B5EF4-FFF2-40B4-BE49-F238E27FC236}">
                <a16:creationId xmlns:a16="http://schemas.microsoft.com/office/drawing/2014/main" id="{DB7A8950-C6DE-284E-BFBE-55DB1BDE4ACC}"/>
              </a:ext>
            </a:extLst>
          </p:cNvPr>
          <p:cNvSpPr>
            <a:spLocks noGrp="1"/>
          </p:cNvSpPr>
          <p:nvPr>
            <p:ph idx="1"/>
          </p:nvPr>
        </p:nvSpPr>
        <p:spPr/>
        <p:txBody>
          <a:bodyPr>
            <a:normAutofit fontScale="55000" lnSpcReduction="20000"/>
          </a:bodyPr>
          <a:lstStyle/>
          <a:p>
            <a:r>
              <a:rPr lang="en-ID" dirty="0" err="1"/>
              <a:t>sudo</a:t>
            </a:r>
            <a:r>
              <a:rPr lang="en-ID" dirty="0"/>
              <a:t> apt update </a:t>
            </a:r>
          </a:p>
          <a:p>
            <a:r>
              <a:rPr lang="en-ID" dirty="0" err="1"/>
              <a:t>sudo</a:t>
            </a:r>
            <a:r>
              <a:rPr lang="en-ID" dirty="0"/>
              <a:t> apt install </a:t>
            </a:r>
            <a:r>
              <a:rPr lang="en-ID" dirty="0" err="1"/>
              <a:t>nginx</a:t>
            </a:r>
            <a:endParaRPr lang="en-ID" dirty="0"/>
          </a:p>
          <a:p>
            <a:r>
              <a:rPr lang="en-ID" dirty="0" err="1"/>
              <a:t>sudo</a:t>
            </a:r>
            <a:r>
              <a:rPr lang="en-ID" dirty="0"/>
              <a:t> </a:t>
            </a:r>
            <a:r>
              <a:rPr lang="en-ID" dirty="0" err="1"/>
              <a:t>ufw</a:t>
            </a:r>
            <a:r>
              <a:rPr lang="en-ID" dirty="0"/>
              <a:t> allow 'Nginx HTTP’</a:t>
            </a:r>
          </a:p>
          <a:p>
            <a:r>
              <a:rPr lang="en-ID" dirty="0" err="1"/>
              <a:t>sudo</a:t>
            </a:r>
            <a:r>
              <a:rPr lang="en-ID" dirty="0"/>
              <a:t> apt install </a:t>
            </a:r>
            <a:r>
              <a:rPr lang="en-ID" dirty="0" err="1"/>
              <a:t>mysql</a:t>
            </a:r>
            <a:r>
              <a:rPr lang="en-ID" dirty="0"/>
              <a:t>-server</a:t>
            </a:r>
          </a:p>
          <a:p>
            <a:r>
              <a:rPr lang="en-ID" dirty="0" err="1"/>
              <a:t>sudo</a:t>
            </a:r>
            <a:r>
              <a:rPr lang="en-ID" dirty="0"/>
              <a:t> </a:t>
            </a:r>
            <a:r>
              <a:rPr lang="en-ID" dirty="0" err="1"/>
              <a:t>mysql_secure_installation</a:t>
            </a:r>
            <a:endParaRPr lang="en-ID" dirty="0"/>
          </a:p>
          <a:p>
            <a:r>
              <a:rPr lang="en-ID" dirty="0" err="1"/>
              <a:t>sudo</a:t>
            </a:r>
            <a:r>
              <a:rPr lang="en-ID" dirty="0"/>
              <a:t> </a:t>
            </a:r>
            <a:r>
              <a:rPr lang="en-ID" dirty="0" err="1"/>
              <a:t>mysql</a:t>
            </a:r>
            <a:endParaRPr lang="en-ID" dirty="0"/>
          </a:p>
          <a:p>
            <a:r>
              <a:rPr lang="en-ID" dirty="0" err="1"/>
              <a:t>sudo</a:t>
            </a:r>
            <a:r>
              <a:rPr lang="en-ID" dirty="0"/>
              <a:t> apt install php-fpm php-</a:t>
            </a:r>
            <a:r>
              <a:rPr lang="en-ID" dirty="0" err="1"/>
              <a:t>mysql</a:t>
            </a:r>
            <a:endParaRPr lang="en-ID" dirty="0"/>
          </a:p>
          <a:p>
            <a:r>
              <a:rPr lang="en-ID" dirty="0" err="1"/>
              <a:t>sudo</a:t>
            </a:r>
            <a:r>
              <a:rPr lang="en-ID" dirty="0"/>
              <a:t> </a:t>
            </a:r>
            <a:r>
              <a:rPr lang="en-ID" dirty="0" err="1"/>
              <a:t>mkdir</a:t>
            </a:r>
            <a:r>
              <a:rPr lang="en-ID" dirty="0"/>
              <a:t> /var/www/</a:t>
            </a:r>
            <a:r>
              <a:rPr lang="en-ID" dirty="0" err="1"/>
              <a:t>web.local</a:t>
            </a:r>
            <a:endParaRPr lang="en-ID" dirty="0"/>
          </a:p>
          <a:p>
            <a:r>
              <a:rPr lang="en-ID" dirty="0" err="1"/>
              <a:t>sudo</a:t>
            </a:r>
            <a:r>
              <a:rPr lang="en-ID" dirty="0"/>
              <a:t> </a:t>
            </a:r>
            <a:r>
              <a:rPr lang="en-ID" dirty="0" err="1"/>
              <a:t>chown</a:t>
            </a:r>
            <a:r>
              <a:rPr lang="en-ID" dirty="0"/>
              <a:t> -R $USER:$USER /var/www/</a:t>
            </a:r>
            <a:r>
              <a:rPr lang="en-ID" dirty="0" err="1"/>
              <a:t>web.local</a:t>
            </a:r>
            <a:endParaRPr lang="en-ID" dirty="0"/>
          </a:p>
          <a:p>
            <a:r>
              <a:rPr lang="en-ID" dirty="0" err="1"/>
              <a:t>sudo</a:t>
            </a:r>
            <a:r>
              <a:rPr lang="en-ID" dirty="0"/>
              <a:t> nano /etc/</a:t>
            </a:r>
            <a:r>
              <a:rPr lang="en-ID" dirty="0" err="1"/>
              <a:t>nginx</a:t>
            </a:r>
            <a:r>
              <a:rPr lang="en-ID" dirty="0"/>
              <a:t>/sites-available/</a:t>
            </a:r>
            <a:r>
              <a:rPr lang="en-ID" dirty="0" err="1"/>
              <a:t>web.local</a:t>
            </a:r>
            <a:endParaRPr lang="en-ID" dirty="0"/>
          </a:p>
          <a:p>
            <a:r>
              <a:rPr lang="en-ID" dirty="0" err="1"/>
              <a:t>sudo</a:t>
            </a:r>
            <a:r>
              <a:rPr lang="en-ID" dirty="0"/>
              <a:t> </a:t>
            </a:r>
            <a:r>
              <a:rPr lang="en-ID" dirty="0" err="1"/>
              <a:t>hostnamectl</a:t>
            </a:r>
            <a:r>
              <a:rPr lang="en-ID" dirty="0"/>
              <a:t> set-hostname </a:t>
            </a:r>
            <a:r>
              <a:rPr lang="en-ID" dirty="0" err="1"/>
              <a:t>web.local</a:t>
            </a:r>
            <a:endParaRPr lang="en-ID" dirty="0"/>
          </a:p>
          <a:p>
            <a:r>
              <a:rPr lang="en-ID" dirty="0" err="1"/>
              <a:t>sudo</a:t>
            </a:r>
            <a:r>
              <a:rPr lang="en-ID" dirty="0"/>
              <a:t> nano /etc/hosts</a:t>
            </a:r>
          </a:p>
          <a:p>
            <a:r>
              <a:rPr lang="en-ID" dirty="0" err="1"/>
              <a:t>sudo</a:t>
            </a:r>
            <a:r>
              <a:rPr lang="en-ID" dirty="0"/>
              <a:t> </a:t>
            </a:r>
            <a:r>
              <a:rPr lang="en-ID" dirty="0" err="1"/>
              <a:t>mkdir</a:t>
            </a:r>
            <a:r>
              <a:rPr lang="en-ID" dirty="0"/>
              <a:t> /etc/</a:t>
            </a:r>
            <a:r>
              <a:rPr lang="en-ID" dirty="0" err="1"/>
              <a:t>nginx</a:t>
            </a:r>
            <a:r>
              <a:rPr lang="en-ID" dirty="0"/>
              <a:t>/</a:t>
            </a:r>
            <a:r>
              <a:rPr lang="en-ID" dirty="0" err="1"/>
              <a:t>ssl</a:t>
            </a:r>
            <a:endParaRPr lang="en-ID" dirty="0"/>
          </a:p>
          <a:p>
            <a:r>
              <a:rPr lang="en-ID" dirty="0" err="1"/>
              <a:t>sudo</a:t>
            </a:r>
            <a:r>
              <a:rPr lang="en-ID" dirty="0"/>
              <a:t> </a:t>
            </a:r>
            <a:r>
              <a:rPr lang="en-ID" dirty="0" err="1"/>
              <a:t>openssl</a:t>
            </a:r>
            <a:r>
              <a:rPr lang="en-ID" dirty="0"/>
              <a:t> </a:t>
            </a:r>
            <a:r>
              <a:rPr lang="en-ID" dirty="0" err="1"/>
              <a:t>req</a:t>
            </a:r>
            <a:r>
              <a:rPr lang="en-ID" dirty="0"/>
              <a:t> -x509 -nodes -days 365 -</a:t>
            </a:r>
            <a:r>
              <a:rPr lang="en-ID" dirty="0" err="1"/>
              <a:t>newkey</a:t>
            </a:r>
            <a:r>
              <a:rPr lang="en-ID" dirty="0"/>
              <a:t> rsa:2048 -</a:t>
            </a:r>
            <a:r>
              <a:rPr lang="en-ID" dirty="0" err="1"/>
              <a:t>keyout</a:t>
            </a:r>
            <a:r>
              <a:rPr lang="en-ID" dirty="0"/>
              <a:t> /etc/</a:t>
            </a:r>
            <a:r>
              <a:rPr lang="en-ID" dirty="0" err="1"/>
              <a:t>nginx</a:t>
            </a:r>
            <a:r>
              <a:rPr lang="en-ID" dirty="0"/>
              <a:t>/</a:t>
            </a:r>
            <a:r>
              <a:rPr lang="en-ID" dirty="0" err="1"/>
              <a:t>ssl</a:t>
            </a:r>
            <a:r>
              <a:rPr lang="en-ID" dirty="0"/>
              <a:t>/</a:t>
            </a:r>
            <a:r>
              <a:rPr lang="en-ID" dirty="0" err="1"/>
              <a:t>nginx.key</a:t>
            </a:r>
            <a:r>
              <a:rPr lang="en-ID" dirty="0"/>
              <a:t> -out /etc/</a:t>
            </a:r>
            <a:r>
              <a:rPr lang="en-ID" dirty="0" err="1"/>
              <a:t>nginx</a:t>
            </a:r>
            <a:r>
              <a:rPr lang="en-ID" dirty="0"/>
              <a:t>/</a:t>
            </a:r>
            <a:r>
              <a:rPr lang="en-ID" dirty="0" err="1"/>
              <a:t>ssl</a:t>
            </a:r>
            <a:r>
              <a:rPr lang="en-ID" dirty="0"/>
              <a:t>/</a:t>
            </a:r>
            <a:r>
              <a:rPr lang="en-ID" dirty="0" err="1"/>
              <a:t>nginx.crt</a:t>
            </a:r>
            <a:endParaRPr lang="en-ID" dirty="0"/>
          </a:p>
          <a:p>
            <a:endParaRPr lang="en-ID" dirty="0"/>
          </a:p>
          <a:p>
            <a:endParaRPr lang="en-ID" dirty="0"/>
          </a:p>
          <a:p>
            <a:endParaRPr lang="en-ID" dirty="0"/>
          </a:p>
          <a:p>
            <a:endParaRPr lang="en-US" dirty="0"/>
          </a:p>
        </p:txBody>
      </p:sp>
    </p:spTree>
    <p:extLst>
      <p:ext uri="{BB962C8B-B14F-4D97-AF65-F5344CB8AC3E}">
        <p14:creationId xmlns:p14="http://schemas.microsoft.com/office/powerpoint/2010/main" val="188219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AC77-79CC-4841-96EE-021CBC8E250B}"/>
              </a:ext>
            </a:extLst>
          </p:cNvPr>
          <p:cNvSpPr>
            <a:spLocks noGrp="1"/>
          </p:cNvSpPr>
          <p:nvPr>
            <p:ph type="title"/>
          </p:nvPr>
        </p:nvSpPr>
        <p:spPr/>
        <p:txBody>
          <a:bodyPr/>
          <a:lstStyle/>
          <a:p>
            <a:r>
              <a:rPr lang="en-US" dirty="0"/>
              <a:t>Core</a:t>
            </a:r>
          </a:p>
        </p:txBody>
      </p:sp>
      <p:sp>
        <p:nvSpPr>
          <p:cNvPr id="3" name="Content Placeholder 2">
            <a:extLst>
              <a:ext uri="{FF2B5EF4-FFF2-40B4-BE49-F238E27FC236}">
                <a16:creationId xmlns:a16="http://schemas.microsoft.com/office/drawing/2014/main" id="{723639E5-E5C8-1044-AEBD-B1719BEFDA9A}"/>
              </a:ext>
            </a:extLst>
          </p:cNvPr>
          <p:cNvSpPr>
            <a:spLocks noGrp="1"/>
          </p:cNvSpPr>
          <p:nvPr>
            <p:ph idx="1"/>
          </p:nvPr>
        </p:nvSpPr>
        <p:spPr/>
        <p:txBody>
          <a:bodyPr numCol="3">
            <a:normAutofit fontScale="47500" lnSpcReduction="20000"/>
          </a:bodyPr>
          <a:lstStyle/>
          <a:p>
            <a:r>
              <a:rPr lang="en-US" dirty="0"/>
              <a:t>&lt;?php</a:t>
            </a:r>
          </a:p>
          <a:p>
            <a:r>
              <a:rPr lang="en-US" dirty="0" err="1"/>
              <a:t>phpinfo</a:t>
            </a:r>
            <a:r>
              <a:rPr lang="en-US" dirty="0"/>
              <a:t>();</a:t>
            </a:r>
          </a:p>
          <a:p>
            <a:r>
              <a:rPr lang="en-US" dirty="0" err="1"/>
              <a:t>sudo</a:t>
            </a:r>
            <a:r>
              <a:rPr lang="en-US" dirty="0"/>
              <a:t> </a:t>
            </a:r>
            <a:r>
              <a:rPr lang="en-US" dirty="0" err="1"/>
              <a:t>mysql</a:t>
            </a:r>
            <a:endParaRPr lang="en-US" dirty="0"/>
          </a:p>
          <a:p>
            <a:r>
              <a:rPr lang="en-US" dirty="0"/>
              <a:t>CREATE DATABASE </a:t>
            </a:r>
            <a:r>
              <a:rPr lang="en-US" dirty="0" err="1"/>
              <a:t>example_database</a:t>
            </a:r>
            <a:r>
              <a:rPr lang="en-US" dirty="0"/>
              <a:t>;</a:t>
            </a:r>
          </a:p>
          <a:p>
            <a:r>
              <a:rPr lang="en-US" dirty="0"/>
              <a:t>    CREATE USER '</a:t>
            </a:r>
            <a:r>
              <a:rPr lang="en-US" dirty="0" err="1"/>
              <a:t>example_user</a:t>
            </a:r>
            <a:r>
              <a:rPr lang="en-US" dirty="0"/>
              <a:t>'@'%' IDENTIFIED WITH </a:t>
            </a:r>
            <a:r>
              <a:rPr lang="en-US" dirty="0" err="1"/>
              <a:t>mysql_native_password</a:t>
            </a:r>
            <a:r>
              <a:rPr lang="en-US" dirty="0"/>
              <a:t> BY 'password';</a:t>
            </a:r>
          </a:p>
          <a:p>
            <a:r>
              <a:rPr lang="en-US" dirty="0"/>
              <a:t>    GRANT ALL ON </a:t>
            </a:r>
            <a:r>
              <a:rPr lang="en-US" dirty="0" err="1"/>
              <a:t>example_database</a:t>
            </a:r>
            <a:r>
              <a:rPr lang="en-US" dirty="0"/>
              <a:t>.* TO '</a:t>
            </a:r>
            <a:r>
              <a:rPr lang="en-US" dirty="0" err="1"/>
              <a:t>example_user</a:t>
            </a:r>
            <a:r>
              <a:rPr lang="en-US" dirty="0"/>
              <a:t>'@'%';</a:t>
            </a:r>
          </a:p>
          <a:p>
            <a:endParaRPr lang="en-US" dirty="0"/>
          </a:p>
          <a:p>
            <a:r>
              <a:rPr lang="en-US" dirty="0"/>
              <a:t>    exit</a:t>
            </a:r>
          </a:p>
          <a:p>
            <a:r>
              <a:rPr lang="en-US" dirty="0"/>
              <a:t>        </a:t>
            </a:r>
            <a:r>
              <a:rPr lang="en-US" dirty="0" err="1"/>
              <a:t>mysql</a:t>
            </a:r>
            <a:r>
              <a:rPr lang="en-US" dirty="0"/>
              <a:t> -u </a:t>
            </a:r>
            <a:r>
              <a:rPr lang="en-US" dirty="0" err="1"/>
              <a:t>example_user</a:t>
            </a:r>
            <a:r>
              <a:rPr lang="en-US" dirty="0"/>
              <a:t> -p</a:t>
            </a:r>
          </a:p>
          <a:p>
            <a:endParaRPr lang="en-US" dirty="0"/>
          </a:p>
          <a:p>
            <a:r>
              <a:rPr lang="en-US" dirty="0"/>
              <a:t>    SHOW DATABASES;</a:t>
            </a:r>
          </a:p>
          <a:p>
            <a:endParaRPr lang="en-US" dirty="0"/>
          </a:p>
          <a:p>
            <a:endParaRPr lang="en-US" dirty="0"/>
          </a:p>
          <a:p>
            <a:r>
              <a:rPr lang="en-US" dirty="0"/>
              <a:t>    CREATE TABLE </a:t>
            </a:r>
            <a:r>
              <a:rPr lang="en-US" dirty="0" err="1"/>
              <a:t>example_database.todo_list</a:t>
            </a:r>
            <a:r>
              <a:rPr lang="en-US" dirty="0"/>
              <a:t> (</a:t>
            </a:r>
          </a:p>
          <a:p>
            <a:r>
              <a:rPr lang="en-US" dirty="0"/>
              <a:t>        </a:t>
            </a:r>
            <a:r>
              <a:rPr lang="en-US" dirty="0" err="1"/>
              <a:t>item_id</a:t>
            </a:r>
            <a:r>
              <a:rPr lang="en-US" dirty="0"/>
              <a:t> INT AUTO_INCREMENT,</a:t>
            </a:r>
          </a:p>
          <a:p>
            <a:r>
              <a:rPr lang="en-US" dirty="0"/>
              <a:t>        content VARCHAR(255),</a:t>
            </a:r>
          </a:p>
          <a:p>
            <a:r>
              <a:rPr lang="en-US" dirty="0"/>
              <a:t>        PRIMARY KEY(</a:t>
            </a:r>
            <a:r>
              <a:rPr lang="en-US" dirty="0" err="1"/>
              <a:t>item_id</a:t>
            </a:r>
            <a:r>
              <a:rPr lang="en-US" dirty="0"/>
              <a:t>)</a:t>
            </a:r>
          </a:p>
          <a:p>
            <a:r>
              <a:rPr lang="en-US" dirty="0"/>
              <a:t>    );</a:t>
            </a:r>
          </a:p>
          <a:p>
            <a:r>
              <a:rPr lang="en-US" dirty="0"/>
              <a:t>    INSERT INTO </a:t>
            </a:r>
            <a:r>
              <a:rPr lang="en-US" dirty="0" err="1"/>
              <a:t>example_database.todo_list</a:t>
            </a:r>
            <a:r>
              <a:rPr lang="en-US" dirty="0"/>
              <a:t> (content) VALUES ("My first important item");</a:t>
            </a:r>
          </a:p>
          <a:p>
            <a:r>
              <a:rPr lang="en-US" dirty="0"/>
              <a:t>    SELECT * FROM </a:t>
            </a:r>
            <a:r>
              <a:rPr lang="en-US" dirty="0" err="1"/>
              <a:t>example_database.todo_list</a:t>
            </a:r>
            <a:r>
              <a:rPr lang="en-US" dirty="0"/>
              <a:t>;</a:t>
            </a:r>
          </a:p>
          <a:p>
            <a:endParaRPr lang="en-US" dirty="0"/>
          </a:p>
          <a:p>
            <a:r>
              <a:rPr lang="en-US" dirty="0"/>
              <a:t>exit</a:t>
            </a:r>
          </a:p>
          <a:p>
            <a:endParaRPr lang="en-US" dirty="0"/>
          </a:p>
          <a:p>
            <a:r>
              <a:rPr lang="en-US" dirty="0"/>
              <a:t>nano /var/www/</a:t>
            </a:r>
            <a:r>
              <a:rPr lang="en-US" dirty="0" err="1"/>
              <a:t>web.local</a:t>
            </a:r>
            <a:r>
              <a:rPr lang="en-US" dirty="0"/>
              <a:t>/</a:t>
            </a:r>
            <a:r>
              <a:rPr lang="en-US" dirty="0" err="1"/>
              <a:t>test.php</a:t>
            </a:r>
            <a:endParaRPr lang="en-US" dirty="0"/>
          </a:p>
          <a:p>
            <a:r>
              <a:rPr lang="en-US" dirty="0"/>
              <a:t>&lt;?php</a:t>
            </a:r>
          </a:p>
          <a:p>
            <a:r>
              <a:rPr lang="en-US" dirty="0"/>
              <a:t>$user = "</a:t>
            </a:r>
            <a:r>
              <a:rPr lang="en-US" dirty="0" err="1"/>
              <a:t>example_user</a:t>
            </a:r>
            <a:r>
              <a:rPr lang="en-US" dirty="0"/>
              <a:t>";</a:t>
            </a:r>
          </a:p>
          <a:p>
            <a:r>
              <a:rPr lang="en-US" dirty="0"/>
              <a:t>$password = "password";</a:t>
            </a:r>
          </a:p>
          <a:p>
            <a:r>
              <a:rPr lang="en-US" dirty="0"/>
              <a:t>$database = "</a:t>
            </a:r>
            <a:r>
              <a:rPr lang="en-US" dirty="0" err="1"/>
              <a:t>example_database</a:t>
            </a:r>
            <a:r>
              <a:rPr lang="en-US" dirty="0"/>
              <a:t>";</a:t>
            </a:r>
          </a:p>
          <a:p>
            <a:r>
              <a:rPr lang="en-US" dirty="0"/>
              <a:t>$table = "</a:t>
            </a:r>
            <a:r>
              <a:rPr lang="en-US" dirty="0" err="1"/>
              <a:t>todo_list</a:t>
            </a:r>
            <a:r>
              <a:rPr lang="en-US" dirty="0"/>
              <a:t>";</a:t>
            </a:r>
          </a:p>
          <a:p>
            <a:endParaRPr lang="en-US" dirty="0"/>
          </a:p>
          <a:p>
            <a:r>
              <a:rPr lang="en-US" dirty="0"/>
              <a:t>try {</a:t>
            </a:r>
          </a:p>
          <a:p>
            <a:r>
              <a:rPr lang="en-US" dirty="0"/>
              <a:t>  $</a:t>
            </a:r>
            <a:r>
              <a:rPr lang="en-US" dirty="0" err="1"/>
              <a:t>db</a:t>
            </a:r>
            <a:r>
              <a:rPr lang="en-US" dirty="0"/>
              <a:t> = new PDO("</a:t>
            </a:r>
            <a:r>
              <a:rPr lang="en-US" dirty="0" err="1"/>
              <a:t>mysql:host</a:t>
            </a:r>
            <a:r>
              <a:rPr lang="en-US" dirty="0"/>
              <a:t>=</a:t>
            </a:r>
            <a:r>
              <a:rPr lang="en-US" dirty="0" err="1"/>
              <a:t>localhost;dbname</a:t>
            </a:r>
            <a:r>
              <a:rPr lang="en-US" dirty="0"/>
              <a:t>=$database", $user, $password);</a:t>
            </a:r>
          </a:p>
          <a:p>
            <a:r>
              <a:rPr lang="en-US" dirty="0"/>
              <a:t>  echo "&lt;h2&gt;TODO&lt;/h2&gt;&lt;</a:t>
            </a:r>
            <a:r>
              <a:rPr lang="en-US" dirty="0" err="1"/>
              <a:t>ol</a:t>
            </a:r>
            <a:r>
              <a:rPr lang="en-US" dirty="0"/>
              <a:t>&gt;";</a:t>
            </a:r>
          </a:p>
          <a:p>
            <a:r>
              <a:rPr lang="en-US" dirty="0"/>
              <a:t>  foreach($</a:t>
            </a:r>
            <a:r>
              <a:rPr lang="en-US" dirty="0" err="1"/>
              <a:t>db</a:t>
            </a:r>
            <a:r>
              <a:rPr lang="en-US" dirty="0"/>
              <a:t>-&gt;query("SELECT content FROM $table") as $row) {</a:t>
            </a:r>
          </a:p>
          <a:p>
            <a:r>
              <a:rPr lang="en-US" dirty="0"/>
              <a:t>    echo "&lt;li&gt;" . $row['content'] . "&lt;/li&gt;";</a:t>
            </a:r>
          </a:p>
          <a:p>
            <a:r>
              <a:rPr lang="en-US" dirty="0"/>
              <a:t>  }</a:t>
            </a:r>
          </a:p>
          <a:p>
            <a:r>
              <a:rPr lang="en-US" dirty="0"/>
              <a:t>  echo "&lt;/</a:t>
            </a:r>
            <a:r>
              <a:rPr lang="en-US" dirty="0" err="1"/>
              <a:t>ol</a:t>
            </a:r>
            <a:r>
              <a:rPr lang="en-US" dirty="0"/>
              <a:t>&gt;";</a:t>
            </a:r>
          </a:p>
          <a:p>
            <a:r>
              <a:rPr lang="en-US" dirty="0"/>
              <a:t>} catch (</a:t>
            </a:r>
            <a:r>
              <a:rPr lang="en-US" dirty="0" err="1"/>
              <a:t>PDOException</a:t>
            </a:r>
            <a:r>
              <a:rPr lang="en-US" dirty="0"/>
              <a:t> $e) {</a:t>
            </a:r>
          </a:p>
          <a:p>
            <a:r>
              <a:rPr lang="en-US" dirty="0"/>
              <a:t>    print "Error!: " . $e-&gt;</a:t>
            </a:r>
            <a:r>
              <a:rPr lang="en-US" dirty="0" err="1"/>
              <a:t>getMessage</a:t>
            </a:r>
            <a:r>
              <a:rPr lang="en-US" dirty="0"/>
              <a:t>() . "&lt;</a:t>
            </a:r>
            <a:r>
              <a:rPr lang="en-US" dirty="0" err="1"/>
              <a:t>br</a:t>
            </a:r>
            <a:r>
              <a:rPr lang="en-US" dirty="0"/>
              <a:t>/&gt;";</a:t>
            </a:r>
          </a:p>
          <a:p>
            <a:r>
              <a:rPr lang="en-US" dirty="0"/>
              <a:t>    die();</a:t>
            </a:r>
          </a:p>
          <a:p>
            <a:r>
              <a:rPr lang="en-US" dirty="0"/>
              <a:t>}</a:t>
            </a:r>
          </a:p>
        </p:txBody>
      </p:sp>
    </p:spTree>
    <p:extLst>
      <p:ext uri="{BB962C8B-B14F-4D97-AF65-F5344CB8AC3E}">
        <p14:creationId xmlns:p14="http://schemas.microsoft.com/office/powerpoint/2010/main" val="199547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EBE7B-1F0C-434D-8C2A-AB18B058F9DD}"/>
              </a:ext>
            </a:extLst>
          </p:cNvPr>
          <p:cNvSpPr>
            <a:spLocks noGrp="1"/>
          </p:cNvSpPr>
          <p:nvPr>
            <p:ph idx="1"/>
          </p:nvPr>
        </p:nvSpPr>
        <p:spPr>
          <a:xfrm>
            <a:off x="838200" y="1008207"/>
            <a:ext cx="10515600" cy="4351338"/>
          </a:xfrm>
        </p:spPr>
        <p:txBody>
          <a:bodyPr>
            <a:normAutofit/>
          </a:bodyPr>
          <a:lstStyle/>
          <a:p>
            <a:pPr marL="0" indent="0">
              <a:buNone/>
            </a:pPr>
            <a:r>
              <a:rPr lang="en-ID" b="1" dirty="0"/>
              <a:t>PERSYARATAN</a:t>
            </a:r>
            <a:endParaRPr lang="en-ID" dirty="0"/>
          </a:p>
          <a:p>
            <a:r>
              <a:rPr lang="en-ID" dirty="0"/>
              <a:t>   Ubuntu, </a:t>
            </a:r>
            <a:r>
              <a:rPr lang="en-ID" dirty="0" err="1"/>
              <a:t>mesin</a:t>
            </a:r>
            <a:r>
              <a:rPr lang="en-ID" dirty="0"/>
              <a:t> virtual </a:t>
            </a:r>
            <a:r>
              <a:rPr lang="en-ID" dirty="0" err="1"/>
              <a:t>atau</a:t>
            </a:r>
            <a:r>
              <a:rPr lang="en-ID" dirty="0"/>
              <a:t> </a:t>
            </a:r>
            <a:r>
              <a:rPr lang="en-ID" dirty="0" err="1"/>
              <a:t>langsung</a:t>
            </a:r>
            <a:r>
              <a:rPr lang="en-ID" dirty="0"/>
              <a:t> di self- </a:t>
            </a:r>
            <a:r>
              <a:rPr lang="en-ID" dirty="0" err="1"/>
              <a:t>mesin</a:t>
            </a:r>
            <a:r>
              <a:rPr lang="en-ID" dirty="0"/>
              <a:t> </a:t>
            </a:r>
            <a:r>
              <a:rPr lang="en-ID" dirty="0" err="1"/>
              <a:t>khusus</a:t>
            </a:r>
            <a:r>
              <a:rPr lang="en-ID" dirty="0"/>
              <a:t>.</a:t>
            </a:r>
          </a:p>
          <a:p>
            <a:r>
              <a:rPr lang="en-ID" dirty="0"/>
              <a:t>    </a:t>
            </a:r>
            <a:r>
              <a:rPr lang="en-ID" dirty="0" err="1"/>
              <a:t>Akses</a:t>
            </a:r>
            <a:r>
              <a:rPr lang="en-ID" dirty="0"/>
              <a:t> </a:t>
            </a:r>
            <a:r>
              <a:rPr lang="en-ID" dirty="0" err="1"/>
              <a:t>langsung</a:t>
            </a:r>
            <a:r>
              <a:rPr lang="en-ID" dirty="0"/>
              <a:t> </a:t>
            </a:r>
            <a:r>
              <a:rPr lang="en-ID" dirty="0" err="1"/>
              <a:t>ke</a:t>
            </a:r>
            <a:r>
              <a:rPr lang="en-ID" dirty="0"/>
              <a:t> </a:t>
            </a:r>
            <a:r>
              <a:rPr lang="en-ID" dirty="0" err="1"/>
              <a:t>konsol</a:t>
            </a:r>
            <a:r>
              <a:rPr lang="en-ID" dirty="0"/>
              <a:t> server </a:t>
            </a:r>
            <a:r>
              <a:rPr lang="en-ID" dirty="0" err="1"/>
              <a:t>atau</a:t>
            </a:r>
            <a:r>
              <a:rPr lang="en-ID" dirty="0"/>
              <a:t> </a:t>
            </a:r>
            <a:r>
              <a:rPr lang="en-ID" dirty="0" err="1"/>
              <a:t>koneksi</a:t>
            </a:r>
            <a:r>
              <a:rPr lang="en-ID" dirty="0"/>
              <a:t> SSH </a:t>
            </a:r>
            <a:r>
              <a:rPr lang="en-ID" dirty="0" err="1"/>
              <a:t>jarak</a:t>
            </a:r>
            <a:r>
              <a:rPr lang="en-ID" dirty="0"/>
              <a:t> </a:t>
            </a:r>
            <a:r>
              <a:rPr lang="en-ID" dirty="0" err="1"/>
              <a:t>jauh</a:t>
            </a:r>
            <a:r>
              <a:rPr lang="en-ID" dirty="0"/>
              <a:t>.</a:t>
            </a:r>
          </a:p>
          <a:p>
            <a:r>
              <a:rPr lang="en-ID" dirty="0"/>
              <a:t>    </a:t>
            </a:r>
            <a:r>
              <a:rPr lang="en-ID" dirty="0" err="1"/>
              <a:t>Antarmuka</a:t>
            </a:r>
            <a:r>
              <a:rPr lang="en-ID" dirty="0"/>
              <a:t> </a:t>
            </a:r>
            <a:r>
              <a:rPr lang="en-ID" dirty="0" err="1"/>
              <a:t>jaringan</a:t>
            </a:r>
            <a:r>
              <a:rPr lang="en-ID" dirty="0"/>
              <a:t> yang </a:t>
            </a:r>
            <a:r>
              <a:rPr lang="en-ID" dirty="0" err="1"/>
              <a:t>dikonfigurasi</a:t>
            </a:r>
            <a:r>
              <a:rPr lang="en-ID" dirty="0"/>
              <a:t> </a:t>
            </a:r>
            <a:r>
              <a:rPr lang="en-ID" dirty="0" err="1"/>
              <a:t>dengan</a:t>
            </a:r>
            <a:r>
              <a:rPr lang="en-ID" dirty="0"/>
              <a:t> </a:t>
            </a:r>
            <a:r>
              <a:rPr lang="en-ID" dirty="0" err="1"/>
              <a:t>alamat</a:t>
            </a:r>
            <a:r>
              <a:rPr lang="en-ID" dirty="0"/>
              <a:t> IP statis </a:t>
            </a:r>
            <a:r>
              <a:rPr lang="en-ID" dirty="0" err="1"/>
              <a:t>untuk</a:t>
            </a:r>
            <a:r>
              <a:rPr lang="en-ID" dirty="0"/>
              <a:t> </a:t>
            </a:r>
            <a:r>
              <a:rPr lang="en-ID" dirty="0" err="1"/>
              <a:t>mesin</a:t>
            </a:r>
            <a:endParaRPr lang="en-ID" dirty="0"/>
          </a:p>
          <a:p>
            <a:r>
              <a:rPr lang="en-ID" dirty="0"/>
              <a:t>    Nama domain local (</a:t>
            </a:r>
            <a:r>
              <a:rPr lang="en-ID" dirty="0" err="1"/>
              <a:t>blok</a:t>
            </a:r>
            <a:r>
              <a:rPr lang="en-ID" dirty="0"/>
              <a:t> domain </a:t>
            </a:r>
            <a:r>
              <a:rPr lang="en-ID" dirty="0" err="1"/>
              <a:t>buatan</a:t>
            </a:r>
            <a:r>
              <a:rPr lang="en-ID" dirty="0"/>
              <a:t>) yang </a:t>
            </a:r>
            <a:r>
              <a:rPr lang="en-ID" dirty="0" err="1"/>
              <a:t>dikonfigurasi</a:t>
            </a:r>
            <a:r>
              <a:rPr lang="en-ID" dirty="0"/>
              <a:t> di </a:t>
            </a:r>
            <a:r>
              <a:rPr lang="en-ID" dirty="0" err="1"/>
              <a:t>sisi</a:t>
            </a:r>
            <a:r>
              <a:rPr lang="en-ID" dirty="0"/>
              <a:t> server </a:t>
            </a:r>
            <a:r>
              <a:rPr lang="en-ID" dirty="0" err="1"/>
              <a:t>nama</a:t>
            </a:r>
            <a:r>
              <a:rPr lang="en-ID" dirty="0"/>
              <a:t>. </a:t>
            </a:r>
            <a:r>
              <a:rPr lang="en-ID" dirty="0" err="1"/>
              <a:t>Dalam</a:t>
            </a:r>
            <a:r>
              <a:rPr lang="en-ID" dirty="0"/>
              <a:t> </a:t>
            </a:r>
            <a:r>
              <a:rPr lang="en-ID" dirty="0" err="1"/>
              <a:t>panduan</a:t>
            </a:r>
            <a:r>
              <a:rPr lang="en-ID" dirty="0"/>
              <a:t> </a:t>
            </a:r>
            <a:r>
              <a:rPr lang="en-ID" dirty="0" err="1"/>
              <a:t>ini</a:t>
            </a:r>
            <a:r>
              <a:rPr lang="en-ID" dirty="0"/>
              <a:t>, kami </a:t>
            </a:r>
            <a:r>
              <a:rPr lang="en-ID" dirty="0" err="1"/>
              <a:t>menggunakan</a:t>
            </a:r>
            <a:r>
              <a:rPr lang="en-ID" dirty="0"/>
              <a:t> domain </a:t>
            </a:r>
            <a:r>
              <a:rPr lang="en-ID" dirty="0" err="1"/>
              <a:t>example.local</a:t>
            </a:r>
            <a:r>
              <a:rPr lang="en-ID" dirty="0"/>
              <a:t> </a:t>
            </a:r>
            <a:r>
              <a:rPr lang="en-ID" dirty="0" err="1"/>
              <a:t>sebagai</a:t>
            </a:r>
            <a:r>
              <a:rPr lang="en-ID" dirty="0"/>
              <a:t> </a:t>
            </a:r>
            <a:r>
              <a:rPr lang="en-ID" dirty="0" err="1"/>
              <a:t>contoh</a:t>
            </a:r>
            <a:r>
              <a:rPr lang="en-ID" dirty="0"/>
              <a:t>.</a:t>
            </a:r>
            <a:endParaRPr lang="en-US" dirty="0"/>
          </a:p>
        </p:txBody>
      </p:sp>
    </p:spTree>
    <p:extLst>
      <p:ext uri="{BB962C8B-B14F-4D97-AF65-F5344CB8AC3E}">
        <p14:creationId xmlns:p14="http://schemas.microsoft.com/office/powerpoint/2010/main" val="287090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CA3C-5919-4C47-963F-DA3F402571E6}"/>
              </a:ext>
            </a:extLst>
          </p:cNvPr>
          <p:cNvSpPr>
            <a:spLocks noGrp="1"/>
          </p:cNvSpPr>
          <p:nvPr>
            <p:ph type="title"/>
          </p:nvPr>
        </p:nvSpPr>
        <p:spPr/>
        <p:txBody>
          <a:bodyPr/>
          <a:lstStyle/>
          <a:p>
            <a:r>
              <a:rPr lang="en-ID" dirty="0"/>
              <a:t>Langkah 1: </a:t>
            </a:r>
            <a:r>
              <a:rPr lang="en-ID" dirty="0" err="1"/>
              <a:t>Konfigurasi</a:t>
            </a:r>
            <a:r>
              <a:rPr lang="en-ID" dirty="0"/>
              <a:t> Awal</a:t>
            </a:r>
            <a:endParaRPr lang="en-US" dirty="0"/>
          </a:p>
        </p:txBody>
      </p:sp>
      <p:sp>
        <p:nvSpPr>
          <p:cNvPr id="3" name="Content Placeholder 2">
            <a:extLst>
              <a:ext uri="{FF2B5EF4-FFF2-40B4-BE49-F238E27FC236}">
                <a16:creationId xmlns:a16="http://schemas.microsoft.com/office/drawing/2014/main" id="{621E1517-F9A9-4C4D-92B8-7CCC2C20F985}"/>
              </a:ext>
            </a:extLst>
          </p:cNvPr>
          <p:cNvSpPr>
            <a:spLocks noGrp="1"/>
          </p:cNvSpPr>
          <p:nvPr>
            <p:ph idx="1"/>
          </p:nvPr>
        </p:nvSpPr>
        <p:spPr/>
        <p:txBody>
          <a:bodyPr>
            <a:normAutofit/>
          </a:bodyPr>
          <a:lstStyle/>
          <a:p>
            <a:pPr marL="0" indent="0">
              <a:buNone/>
            </a:pPr>
            <a:endParaRPr lang="en-ID" dirty="0"/>
          </a:p>
          <a:p>
            <a:r>
              <a:rPr lang="en-ID" dirty="0"/>
              <a:t>Langkah </a:t>
            </a:r>
            <a:r>
              <a:rPr lang="en-ID" dirty="0" err="1"/>
              <a:t>pertama</a:t>
            </a:r>
            <a:r>
              <a:rPr lang="en-ID" dirty="0"/>
              <a:t> </a:t>
            </a:r>
            <a:r>
              <a:rPr lang="en-ID" dirty="0" err="1"/>
              <a:t>adalah</a:t>
            </a:r>
            <a:r>
              <a:rPr lang="en-ID" dirty="0"/>
              <a:t> </a:t>
            </a:r>
            <a:r>
              <a:rPr lang="en-ID" dirty="0" err="1"/>
              <a:t>masuk</a:t>
            </a:r>
            <a:r>
              <a:rPr lang="en-ID" dirty="0"/>
              <a:t> </a:t>
            </a:r>
            <a:r>
              <a:rPr lang="en-ID" dirty="0" err="1"/>
              <a:t>dengan</a:t>
            </a:r>
            <a:r>
              <a:rPr lang="en-ID" dirty="0"/>
              <a:t> root </a:t>
            </a:r>
            <a:r>
              <a:rPr lang="en-ID" dirty="0" err="1"/>
              <a:t>atau</a:t>
            </a:r>
            <a:r>
              <a:rPr lang="en-ID" dirty="0"/>
              <a:t> </a:t>
            </a:r>
            <a:r>
              <a:rPr lang="en-ID" dirty="0" err="1"/>
              <a:t>dengan</a:t>
            </a:r>
            <a:r>
              <a:rPr lang="en-ID" dirty="0"/>
              <a:t> </a:t>
            </a:r>
            <a:r>
              <a:rPr lang="en-ID" dirty="0" err="1"/>
              <a:t>pengguna</a:t>
            </a:r>
            <a:r>
              <a:rPr lang="en-ID" dirty="0"/>
              <a:t> </a:t>
            </a:r>
            <a:r>
              <a:rPr lang="en-ID" dirty="0" err="1"/>
              <a:t>dengan</a:t>
            </a:r>
            <a:r>
              <a:rPr lang="en-ID" dirty="0"/>
              <a:t> </a:t>
            </a:r>
            <a:r>
              <a:rPr lang="en-ID" dirty="0" err="1"/>
              <a:t>hak</a:t>
            </a:r>
            <a:r>
              <a:rPr lang="en-ID" dirty="0"/>
              <a:t> </a:t>
            </a:r>
            <a:r>
              <a:rPr lang="en-ID" dirty="0" err="1"/>
              <a:t>akses</a:t>
            </a:r>
            <a:r>
              <a:rPr lang="en-ID" dirty="0"/>
              <a:t> root di </a:t>
            </a:r>
            <a:r>
              <a:rPr lang="en-ID" dirty="0" err="1"/>
              <a:t>sistem</a:t>
            </a:r>
            <a:r>
              <a:rPr lang="en-ID" dirty="0"/>
              <a:t> Anda dan </a:t>
            </a:r>
            <a:r>
              <a:rPr lang="en-ID" dirty="0" err="1"/>
              <a:t>perbarui</a:t>
            </a:r>
            <a:r>
              <a:rPr lang="en-ID" dirty="0"/>
              <a:t> </a:t>
            </a:r>
            <a:r>
              <a:rPr lang="en-ID" dirty="0" err="1"/>
              <a:t>komponen</a:t>
            </a:r>
            <a:r>
              <a:rPr lang="en-ID" dirty="0"/>
              <a:t> (</a:t>
            </a:r>
            <a:r>
              <a:rPr lang="en-ID" dirty="0" err="1"/>
              <a:t>pembaruan</a:t>
            </a:r>
            <a:r>
              <a:rPr lang="en-ID" dirty="0"/>
              <a:t> kernel, </a:t>
            </a:r>
            <a:r>
              <a:rPr lang="en-ID" dirty="0" err="1"/>
              <a:t>pembaruan</a:t>
            </a:r>
            <a:r>
              <a:rPr lang="en-ID" dirty="0"/>
              <a:t> </a:t>
            </a:r>
            <a:r>
              <a:rPr lang="en-ID" dirty="0" err="1"/>
              <a:t>paket</a:t>
            </a:r>
            <a:r>
              <a:rPr lang="en-ID" dirty="0"/>
              <a:t>, dan patch </a:t>
            </a:r>
            <a:r>
              <a:rPr lang="en-ID" dirty="0" err="1"/>
              <a:t>keamanan</a:t>
            </a:r>
            <a:r>
              <a:rPr lang="en-ID" dirty="0"/>
              <a:t>) </a:t>
            </a:r>
            <a:r>
              <a:rPr lang="en-ID" dirty="0" err="1"/>
              <a:t>dengan</a:t>
            </a:r>
            <a:r>
              <a:rPr lang="en-ID" dirty="0"/>
              <a:t> </a:t>
            </a:r>
            <a:r>
              <a:rPr lang="en-ID" dirty="0" err="1"/>
              <a:t>mengeluarkan</a:t>
            </a:r>
            <a:r>
              <a:rPr lang="en-ID" dirty="0"/>
              <a:t> </a:t>
            </a:r>
            <a:r>
              <a:rPr lang="en-ID" dirty="0" err="1"/>
              <a:t>perintah</a:t>
            </a:r>
            <a:r>
              <a:rPr lang="en-ID" dirty="0"/>
              <a:t> </a:t>
            </a:r>
            <a:r>
              <a:rPr lang="en-ID" dirty="0" err="1"/>
              <a:t>berikut</a:t>
            </a:r>
            <a:r>
              <a:rPr lang="en-ID" dirty="0"/>
              <a:t>.</a:t>
            </a:r>
          </a:p>
          <a:p>
            <a:endParaRPr lang="en-ID" dirty="0"/>
          </a:p>
          <a:p>
            <a:r>
              <a:rPr lang="en-ID" dirty="0" err="1"/>
              <a:t>sudo</a:t>
            </a:r>
            <a:r>
              <a:rPr lang="en-ID" dirty="0"/>
              <a:t> apt  update </a:t>
            </a:r>
          </a:p>
          <a:p>
            <a:r>
              <a:rPr lang="en-ID" dirty="0" err="1"/>
              <a:t>sudo</a:t>
            </a:r>
            <a:r>
              <a:rPr lang="en-ID" dirty="0"/>
              <a:t> apt upgrade </a:t>
            </a:r>
          </a:p>
          <a:p>
            <a:r>
              <a:rPr lang="en-ID" dirty="0" err="1"/>
              <a:t>sudo</a:t>
            </a:r>
            <a:r>
              <a:rPr lang="en-ID" dirty="0"/>
              <a:t> apt </a:t>
            </a:r>
            <a:r>
              <a:rPr lang="en-ID" dirty="0" err="1"/>
              <a:t>dist</a:t>
            </a:r>
            <a:r>
              <a:rPr lang="en-ID" dirty="0"/>
              <a:t>-upgrade</a:t>
            </a:r>
          </a:p>
        </p:txBody>
      </p:sp>
    </p:spTree>
    <p:extLst>
      <p:ext uri="{BB962C8B-B14F-4D97-AF65-F5344CB8AC3E}">
        <p14:creationId xmlns:p14="http://schemas.microsoft.com/office/powerpoint/2010/main" val="255699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334F6-7DAC-9A49-BFFA-A94991D424C7}"/>
              </a:ext>
            </a:extLst>
          </p:cNvPr>
          <p:cNvSpPr>
            <a:spLocks noGrp="1"/>
          </p:cNvSpPr>
          <p:nvPr>
            <p:ph idx="1"/>
          </p:nvPr>
        </p:nvSpPr>
        <p:spPr>
          <a:xfrm>
            <a:off x="838200" y="720436"/>
            <a:ext cx="10515600" cy="5456527"/>
          </a:xfrm>
        </p:spPr>
        <p:txBody>
          <a:bodyPr>
            <a:normAutofit/>
          </a:bodyPr>
          <a:lstStyle/>
          <a:p>
            <a:r>
              <a:rPr lang="en-ID" dirty="0" err="1"/>
              <a:t>Selanjutnya</a:t>
            </a:r>
            <a:r>
              <a:rPr lang="en-ID" dirty="0"/>
              <a:t>, </a:t>
            </a:r>
            <a:r>
              <a:rPr lang="en-ID" dirty="0" err="1"/>
              <a:t>pastikan</a:t>
            </a:r>
            <a:r>
              <a:rPr lang="en-ID" dirty="0"/>
              <a:t> Anda </a:t>
            </a:r>
            <a:r>
              <a:rPr lang="en-ID" dirty="0" err="1"/>
              <a:t>menambahkan</a:t>
            </a:r>
            <a:r>
              <a:rPr lang="en-ID" dirty="0"/>
              <a:t> </a:t>
            </a:r>
            <a:r>
              <a:rPr lang="en-ID" dirty="0" err="1"/>
              <a:t>nama</a:t>
            </a:r>
            <a:r>
              <a:rPr lang="en-ID" dirty="0"/>
              <a:t> </a:t>
            </a:r>
            <a:r>
              <a:rPr lang="en-ID" dirty="0" err="1"/>
              <a:t>deskriptif</a:t>
            </a:r>
            <a:r>
              <a:rPr lang="en-ID" dirty="0"/>
              <a:t> </a:t>
            </a:r>
            <a:r>
              <a:rPr lang="en-ID" dirty="0" err="1"/>
              <a:t>untuk</a:t>
            </a:r>
            <a:r>
              <a:rPr lang="en-ID" dirty="0"/>
              <a:t> </a:t>
            </a:r>
            <a:r>
              <a:rPr lang="en-ID" dirty="0" err="1"/>
              <a:t>nama</a:t>
            </a:r>
            <a:r>
              <a:rPr lang="en-ID" dirty="0"/>
              <a:t> host </a:t>
            </a:r>
            <a:r>
              <a:rPr lang="en-ID" dirty="0" err="1"/>
              <a:t>mesin</a:t>
            </a:r>
            <a:r>
              <a:rPr lang="en-ID" dirty="0"/>
              <a:t> Anda </a:t>
            </a:r>
            <a:r>
              <a:rPr lang="en-ID" dirty="0" err="1"/>
              <a:t>dengan</a:t>
            </a:r>
            <a:r>
              <a:rPr lang="en-ID" dirty="0"/>
              <a:t> </a:t>
            </a:r>
            <a:r>
              <a:rPr lang="en-ID" dirty="0" err="1"/>
              <a:t>menjalankan</a:t>
            </a:r>
            <a:r>
              <a:rPr lang="en-ID" dirty="0"/>
              <a:t> </a:t>
            </a:r>
            <a:r>
              <a:rPr lang="en-ID" dirty="0" err="1"/>
              <a:t>perintah</a:t>
            </a:r>
            <a:r>
              <a:rPr lang="en-ID" dirty="0"/>
              <a:t> di </a:t>
            </a:r>
            <a:r>
              <a:rPr lang="en-ID" dirty="0" err="1"/>
              <a:t>bawah</a:t>
            </a:r>
            <a:r>
              <a:rPr lang="en-ID" dirty="0"/>
              <a:t> </a:t>
            </a:r>
            <a:r>
              <a:rPr lang="en-ID" dirty="0" err="1"/>
              <a:t>ini</a:t>
            </a:r>
            <a:r>
              <a:rPr lang="en-ID" dirty="0"/>
              <a:t>. </a:t>
            </a:r>
            <a:r>
              <a:rPr lang="en-ID" dirty="0" err="1"/>
              <a:t>Selanjutnya</a:t>
            </a:r>
            <a:r>
              <a:rPr lang="en-ID" dirty="0"/>
              <a:t>, Anda </a:t>
            </a:r>
            <a:r>
              <a:rPr lang="en-ID" dirty="0" err="1"/>
              <a:t>harus</a:t>
            </a:r>
            <a:r>
              <a:rPr lang="en-ID" dirty="0"/>
              <a:t> me-restart </a:t>
            </a:r>
            <a:r>
              <a:rPr lang="en-ID" dirty="0" err="1"/>
              <a:t>sistem</a:t>
            </a:r>
            <a:r>
              <a:rPr lang="en-ID" dirty="0"/>
              <a:t> </a:t>
            </a:r>
            <a:r>
              <a:rPr lang="en-ID" dirty="0" err="1"/>
              <a:t>untuk</a:t>
            </a:r>
            <a:r>
              <a:rPr lang="en-ID" dirty="0"/>
              <a:t> </a:t>
            </a:r>
            <a:r>
              <a:rPr lang="en-ID" dirty="0" err="1"/>
              <a:t>menerapkan</a:t>
            </a:r>
            <a:r>
              <a:rPr lang="en-ID" dirty="0"/>
              <a:t> </a:t>
            </a:r>
            <a:r>
              <a:rPr lang="en-ID" dirty="0" err="1"/>
              <a:t>nama</a:t>
            </a:r>
            <a:r>
              <a:rPr lang="en-ID" dirty="0"/>
              <a:t> host </a:t>
            </a:r>
            <a:r>
              <a:rPr lang="en-ID" dirty="0" err="1"/>
              <a:t>baru</a:t>
            </a:r>
            <a:r>
              <a:rPr lang="en-ID" dirty="0"/>
              <a:t> yang </a:t>
            </a:r>
            <a:r>
              <a:rPr lang="en-ID" dirty="0" err="1"/>
              <a:t>sesuai</a:t>
            </a:r>
            <a:r>
              <a:rPr lang="en-ID" dirty="0"/>
              <a:t>.</a:t>
            </a:r>
          </a:p>
          <a:p>
            <a:r>
              <a:rPr lang="en-ID" dirty="0" err="1"/>
              <a:t>sudo</a:t>
            </a:r>
            <a:r>
              <a:rPr lang="en-ID" dirty="0"/>
              <a:t> </a:t>
            </a:r>
            <a:r>
              <a:rPr lang="en-ID" dirty="0" err="1"/>
              <a:t>hostnamectl</a:t>
            </a:r>
            <a:r>
              <a:rPr lang="en-ID" dirty="0"/>
              <a:t> set-hostname </a:t>
            </a:r>
            <a:r>
              <a:rPr lang="en-ID" dirty="0" err="1"/>
              <a:t>web.local</a:t>
            </a:r>
            <a:endParaRPr lang="en-ID" dirty="0"/>
          </a:p>
          <a:p>
            <a:r>
              <a:rPr lang="en-ID" dirty="0" err="1"/>
              <a:t>sudo</a:t>
            </a:r>
            <a:r>
              <a:rPr lang="en-ID" dirty="0"/>
              <a:t> </a:t>
            </a:r>
            <a:r>
              <a:rPr lang="en-ID" dirty="0" err="1"/>
              <a:t>init</a:t>
            </a:r>
            <a:r>
              <a:rPr lang="en-ID" dirty="0"/>
              <a:t> 6</a:t>
            </a:r>
          </a:p>
          <a:p>
            <a:endParaRPr lang="en-ID" dirty="0"/>
          </a:p>
          <a:p>
            <a:r>
              <a:rPr lang="en-US" dirty="0" err="1"/>
              <a:t>Selanjutnya</a:t>
            </a:r>
            <a:r>
              <a:rPr lang="en-US" dirty="0"/>
              <a:t>, </a:t>
            </a:r>
            <a:r>
              <a:rPr lang="en-US" dirty="0" err="1"/>
              <a:t>lanjutkan</a:t>
            </a:r>
            <a:r>
              <a:rPr lang="en-US" dirty="0"/>
              <a:t> dan </a:t>
            </a:r>
            <a:r>
              <a:rPr lang="en-US" dirty="0" err="1"/>
              <a:t>instal</a:t>
            </a:r>
            <a:r>
              <a:rPr lang="en-US" dirty="0"/>
              <a:t> </a:t>
            </a:r>
            <a:r>
              <a:rPr lang="en-US" dirty="0" err="1"/>
              <a:t>utilitas</a:t>
            </a:r>
            <a:r>
              <a:rPr lang="en-US" dirty="0"/>
              <a:t> net-tools </a:t>
            </a:r>
            <a:r>
              <a:rPr lang="en-US" dirty="0" err="1"/>
              <a:t>wget</a:t>
            </a:r>
            <a:r>
              <a:rPr lang="en-US" dirty="0"/>
              <a:t>, curl dan bash-completion </a:t>
            </a:r>
            <a:r>
              <a:rPr lang="en-US" dirty="0" err="1"/>
              <a:t>untuk</a:t>
            </a:r>
            <a:r>
              <a:rPr lang="en-US" dirty="0"/>
              <a:t> </a:t>
            </a:r>
            <a:r>
              <a:rPr lang="en-US" dirty="0" err="1"/>
              <a:t>menggunakannya</a:t>
            </a:r>
            <a:r>
              <a:rPr lang="en-US" dirty="0"/>
              <a:t> </a:t>
            </a:r>
            <a:r>
              <a:rPr lang="en-US" dirty="0" err="1"/>
              <a:t>nanti</a:t>
            </a:r>
            <a:r>
              <a:rPr lang="en-US" dirty="0"/>
              <a:t> </a:t>
            </a:r>
            <a:r>
              <a:rPr lang="en-US" dirty="0" err="1"/>
              <a:t>untuk</a:t>
            </a:r>
            <a:r>
              <a:rPr lang="en-US" dirty="0"/>
              <a:t> </a:t>
            </a:r>
            <a:r>
              <a:rPr lang="en-US" dirty="0" err="1"/>
              <a:t>mengelola</a:t>
            </a:r>
            <a:r>
              <a:rPr lang="en-US" dirty="0"/>
              <a:t> server Anda </a:t>
            </a:r>
            <a:r>
              <a:rPr lang="en-US" dirty="0" err="1"/>
              <a:t>dengan</a:t>
            </a:r>
            <a:r>
              <a:rPr lang="en-US" dirty="0"/>
              <a:t> </a:t>
            </a:r>
            <a:r>
              <a:rPr lang="en-US" dirty="0" err="1"/>
              <a:t>mudah</a:t>
            </a:r>
            <a:r>
              <a:rPr lang="en-US" dirty="0"/>
              <a:t>.</a:t>
            </a:r>
          </a:p>
          <a:p>
            <a:r>
              <a:rPr lang="en-ID" dirty="0" err="1"/>
              <a:t>sudo</a:t>
            </a:r>
            <a:r>
              <a:rPr lang="en-ID" dirty="0"/>
              <a:t> apt install net-tools </a:t>
            </a:r>
            <a:br>
              <a:rPr lang="en-ID" dirty="0"/>
            </a:br>
            <a:r>
              <a:rPr lang="en-ID" dirty="0" err="1"/>
              <a:t>sudo</a:t>
            </a:r>
            <a:r>
              <a:rPr lang="en-ID" dirty="0"/>
              <a:t> </a:t>
            </a:r>
            <a:r>
              <a:rPr lang="en-ID" dirty="0" err="1"/>
              <a:t>wget</a:t>
            </a:r>
            <a:r>
              <a:rPr lang="en-ID" dirty="0"/>
              <a:t> curl bash-completion</a:t>
            </a:r>
            <a:endParaRPr lang="en-US" dirty="0"/>
          </a:p>
        </p:txBody>
      </p:sp>
    </p:spTree>
    <p:extLst>
      <p:ext uri="{BB962C8B-B14F-4D97-AF65-F5344CB8AC3E}">
        <p14:creationId xmlns:p14="http://schemas.microsoft.com/office/powerpoint/2010/main" val="305052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1836</Words>
  <Application>Microsoft Macintosh PowerPoint</Application>
  <PresentationFormat>Widescreen</PresentationFormat>
  <Paragraphs>189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vt:lpstr>
      <vt:lpstr>Calibri</vt:lpstr>
      <vt:lpstr>Calibri Light</vt:lpstr>
      <vt:lpstr>Corbel</vt:lpstr>
      <vt:lpstr>Office Theme</vt:lpstr>
      <vt:lpstr>PowerPoint Presentation</vt:lpstr>
      <vt:lpstr>Vagrantfile</vt:lpstr>
      <vt:lpstr>Vagrant sintax</vt:lpstr>
      <vt:lpstr>LEMP STACK</vt:lpstr>
      <vt:lpstr>Core</vt:lpstr>
      <vt:lpstr>Core</vt:lpstr>
      <vt:lpstr>PowerPoint Presentation</vt:lpstr>
      <vt:lpstr>Langkah 1: Konfigurasi Awal</vt:lpstr>
      <vt:lpstr>PowerPoint Presentation</vt:lpstr>
      <vt:lpstr>Step 2: Install the Nginx Web Server</vt:lpstr>
      <vt:lpstr>PowerPoint Presentation</vt:lpstr>
      <vt:lpstr>PowerPoint Presentation</vt:lpstr>
      <vt:lpstr>Langkah 3: Aktifkan Nginx HTTP/2.0 Protocol</vt:lpstr>
      <vt:lpstr>sudo nano /etc/nginx/sites-available/web.local sudo chown -R $USER:$USER /var/www/web</vt:lpstr>
      <vt:lpstr>PowerPoint Presentation</vt:lpstr>
      <vt:lpstr>PowerPoint Presentation</vt:lpstr>
      <vt:lpstr>PowerPoint Presentation</vt:lpstr>
      <vt:lpstr>Setel kata sandi root di mysql server</vt:lpstr>
      <vt:lpstr>PowerPoint Presentation</vt:lpstr>
      <vt:lpstr>PowerPoint Presentation</vt:lpstr>
      <vt:lpstr>Final Website php + mysql (https)</vt:lpstr>
      <vt:lpstr>Sertifikat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SAHABAT LUMBAN BATU</dc:creator>
  <cp:lastModifiedBy>ANDREAS SAHABAT LUMBAN BATU</cp:lastModifiedBy>
  <cp:revision>249</cp:revision>
  <dcterms:created xsi:type="dcterms:W3CDTF">2021-09-30T19:31:03Z</dcterms:created>
  <dcterms:modified xsi:type="dcterms:W3CDTF">2021-10-07T23:56:32Z</dcterms:modified>
</cp:coreProperties>
</file>