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5" r:id="rId2"/>
    <p:sldId id="265" r:id="rId3"/>
    <p:sldId id="277" r:id="rId4"/>
    <p:sldId id="266" r:id="rId5"/>
    <p:sldId id="279" r:id="rId6"/>
    <p:sldId id="278" r:id="rId7"/>
  </p:sldIdLst>
  <p:sldSz cx="14630400" cy="8229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DF"/>
    <a:srgbClr val="989A9B"/>
    <a:srgbClr val="8CC747"/>
    <a:srgbClr val="353637"/>
    <a:srgbClr val="0168AE"/>
    <a:srgbClr val="444546"/>
    <a:srgbClr val="0073BC"/>
    <a:srgbClr val="375F9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84" autoAdjust="0"/>
    <p:restoredTop sz="98386" autoAdjust="0"/>
  </p:normalViewPr>
  <p:slideViewPr>
    <p:cSldViewPr snapToGrid="0">
      <p:cViewPr varScale="1">
        <p:scale>
          <a:sx n="77" d="100"/>
          <a:sy n="77" d="100"/>
        </p:scale>
        <p:origin x="-90" y="-534"/>
      </p:cViewPr>
      <p:guideLst>
        <p:guide orient="horz" pos="356"/>
        <p:guide orient="horz" pos="4850"/>
        <p:guide orient="horz" pos="2242"/>
        <p:guide orient="horz" pos="1663"/>
        <p:guide orient="horz" pos="2880"/>
        <p:guide orient="horz" pos="2688"/>
        <p:guide orient="horz" pos="3984"/>
        <p:guide orient="horz" pos="3792"/>
        <p:guide pos="288"/>
        <p:guide pos="8928"/>
        <p:guide pos="2496"/>
        <p:guide pos="2304"/>
        <p:guide pos="4512"/>
        <p:guide pos="4704"/>
        <p:guide pos="6909"/>
        <p:guide pos="67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70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DDB52642-783B-483E-903C-AFDDBDC9ECA6}" type="datetimeFigureOut">
              <a:rPr lang="en-US"/>
              <a:pPr>
                <a:defRPr/>
              </a:pPr>
              <a:t>11/15/2012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223180E-FC50-4CC6-B81A-F3A5DE3C6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6968DDAF-6C38-44DC-8C44-4813184C3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dirty="0">
                <a:latin typeface="Arial" charset="0"/>
                <a:ea typeface="ＭＳ Ｐゴシック" pitchFamily="-16" charset="-128"/>
              </a:rPr>
              <a:t>{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pic>
        <p:nvPicPr>
          <p:cNvPr id="6" name="Picture 12" descr="RIM_white_LG16percent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7700" y="6424613"/>
            <a:ext cx="3617913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ltGray">
          <a:xfrm>
            <a:off x="448885" y="1899137"/>
            <a:ext cx="10519153" cy="1660038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 bwMode="ltGray">
          <a:xfrm>
            <a:off x="448885" y="3541346"/>
            <a:ext cx="10219115" cy="725854"/>
          </a:xfrm>
        </p:spPr>
        <p:txBody>
          <a:bodyPr/>
          <a:lstStyle>
            <a:lvl1pPr>
              <a:buNone/>
              <a:defRPr sz="3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>
          <a:xfrm>
            <a:off x="449263" y="4268788"/>
            <a:ext cx="10218737" cy="633412"/>
          </a:xfrm>
        </p:spPr>
        <p:txBody>
          <a:bodyPr anchor="t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96683E6D-C5CE-4896-BCE2-FBB074C3CA9C}" type="datetime4">
              <a:rPr lang="en-US"/>
              <a:pPr>
                <a:defRPr/>
              </a:pPr>
              <a:t>November 15, 2012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ulleted List White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M_black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54000"/>
            <a:ext cx="8778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gray">
          <a:xfrm>
            <a:off x="457200" y="3172968"/>
            <a:ext cx="13716000" cy="4621657"/>
          </a:xfrm>
        </p:spPr>
        <p:txBody>
          <a:bodyPr numCol="2" spcCol="301752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6DC11-70F7-4BC7-A147-6BED823AE323}" type="datetime4">
              <a:rPr lang="en-US"/>
              <a:pPr>
                <a:defRPr/>
              </a:pPr>
              <a:t>November 15,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F5AFD-5D8E-4B58-94C3-7EBB5E285D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ragraph White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M_black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54000"/>
            <a:ext cx="8778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black">
          <a:xfrm>
            <a:off x="457200" y="3172968"/>
            <a:ext cx="13716000" cy="4621657"/>
          </a:xfrm>
        </p:spPr>
        <p:txBody>
          <a:bodyPr numCol="2" spcCol="301752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3F0A7-0312-4CF9-AAC0-243905D935A8}" type="datetime4">
              <a:rPr lang="en-US"/>
              <a:pPr>
                <a:defRPr/>
              </a:pPr>
              <a:t>November 15,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E516F-0C9F-4A8E-A47D-F7D4F3B0E6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Imag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M_black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54000"/>
            <a:ext cx="8778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6"/>
          <p:cNvSpPr>
            <a:spLocks noGrp="1"/>
          </p:cNvSpPr>
          <p:nvPr>
            <p:ph type="body" sz="quarter" idx="13"/>
          </p:nvPr>
        </p:nvSpPr>
        <p:spPr bwMode="black">
          <a:xfrm>
            <a:off x="7467600" y="3172968"/>
            <a:ext cx="6705600" cy="4621657"/>
          </a:xfrm>
        </p:spPr>
        <p:txBody>
          <a:bodyPr anchor="b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457200" y="1078523"/>
            <a:ext cx="6705600" cy="6716102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8F6DB-BCF8-4832-BFB3-DC9A14BC6FB7}" type="datetime4">
              <a:rPr lang="en-US"/>
              <a:pPr>
                <a:defRPr/>
              </a:pPr>
              <a:t>November 15,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5F76-EBB3-44F5-95FE-77F73820F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Placehol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M_black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54000"/>
            <a:ext cx="8778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3"/>
          </p:nvPr>
        </p:nvSpPr>
        <p:spPr bwMode="gray">
          <a:xfrm>
            <a:off x="457200" y="3172968"/>
            <a:ext cx="13716000" cy="4617720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FA545-9B20-47AD-9106-B2E2CDD0545F}" type="datetime4">
              <a:rPr lang="en-US"/>
              <a:pPr>
                <a:defRPr/>
              </a:pPr>
              <a:t>November 15,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C29A1-A7FE-40E5-BB7D-CBDD21F7EC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Placehol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M_black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54000"/>
            <a:ext cx="8778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 bwMode="gray">
          <a:xfrm>
            <a:off x="457200" y="3172968"/>
            <a:ext cx="13716000" cy="4617720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80B09-04EA-44FE-8384-4FBB3BB30734}" type="datetime4">
              <a:rPr lang="en-US"/>
              <a:pPr>
                <a:defRPr/>
              </a:pPr>
              <a:t>November 15,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B1B10-7AEE-41F4-989C-971B02A4A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eparat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8CC74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cxnSp>
        <p:nvCxnSpPr>
          <p:cNvPr id="4" name="Straight Connector 6"/>
          <p:cNvCxnSpPr>
            <a:cxnSpLocks noChangeShapeType="1"/>
          </p:cNvCxnSpPr>
          <p:nvPr userDrawn="1"/>
        </p:nvCxnSpPr>
        <p:spPr bwMode="white">
          <a:xfrm>
            <a:off x="461963" y="762000"/>
            <a:ext cx="13711237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</p:cxnSp>
      <p:pic>
        <p:nvPicPr>
          <p:cNvPr id="5" name="Picture 13" descr="RIM_whit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61938"/>
            <a:ext cx="83502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8848"/>
            <a:ext cx="13716000" cy="4180952"/>
          </a:xfrm>
        </p:spPr>
        <p:txBody>
          <a:bodyPr/>
          <a:lstStyle>
            <a:lvl1pPr>
              <a:defRPr sz="6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C89CB34-1176-4649-B56A-A7A0C46DFABF}" type="datetime4">
              <a:rPr lang="en-US"/>
              <a:pPr>
                <a:defRPr/>
              </a:pPr>
              <a:t>November 15, 2012</a:t>
            </a:fld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E0C6729-A62D-4863-BE8D-1E8D647580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Dataflow Separat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Blue Multistream 16x9-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8944"/>
            <a:ext cx="13716000" cy="4160855"/>
          </a:xfrm>
        </p:spPr>
        <p:txBody>
          <a:bodyPr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13863638" y="1588"/>
            <a:ext cx="750887" cy="15875"/>
          </a:xfrm>
        </p:spPr>
        <p:txBody>
          <a:bodyPr>
            <a:noAutofit/>
          </a:bodyPr>
          <a:lstStyle>
            <a:lvl1pPr algn="r">
              <a:defRPr sz="100">
                <a:solidFill>
                  <a:srgbClr val="0168AE"/>
                </a:solidFill>
              </a:defRPr>
            </a:lvl1pPr>
          </a:lstStyle>
          <a:p>
            <a:pPr>
              <a:defRPr/>
            </a:pPr>
            <a:fld id="{19EA5E6A-2DE2-4FBD-A374-2D44CE347F88}" type="datetime4">
              <a:rPr lang="en-US"/>
              <a:pPr>
                <a:defRPr/>
              </a:pPr>
              <a:t>November 15,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4157325" y="0"/>
            <a:ext cx="430213" cy="15875"/>
          </a:xfrm>
        </p:spPr>
        <p:txBody>
          <a:bodyPr>
            <a:noAutofit/>
          </a:bodyPr>
          <a:lstStyle>
            <a:lvl1pPr algn="r">
              <a:defRPr sz="100">
                <a:solidFill>
                  <a:srgbClr val="0168AE"/>
                </a:solidFill>
              </a:defRPr>
            </a:lvl1pPr>
          </a:lstStyle>
          <a:p>
            <a:pPr>
              <a:defRPr/>
            </a:pPr>
            <a:fld id="{DE3605C1-2958-4CD4-B77B-FF2060BC95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Dataflow Separat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Blue Multistream 16x9-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8945"/>
            <a:ext cx="13716000" cy="4160854"/>
          </a:xfrm>
        </p:spPr>
        <p:txBody>
          <a:bodyPr/>
          <a:lstStyle>
            <a:lvl1pPr>
              <a:defRPr sz="64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13863638" y="1588"/>
            <a:ext cx="750887" cy="15875"/>
          </a:xfrm>
        </p:spPr>
        <p:txBody>
          <a:bodyPr>
            <a:noAutofit/>
          </a:bodyPr>
          <a:lstStyle>
            <a:lvl1pPr algn="r">
              <a:defRPr sz="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7EE420B-09CC-4AE7-8012-FE5CBCCFB033}" type="datetime4">
              <a:rPr lang="en-US"/>
              <a:pPr>
                <a:defRPr/>
              </a:pPr>
              <a:t>November 15,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4157325" y="0"/>
            <a:ext cx="430213" cy="15875"/>
          </a:xfrm>
        </p:spPr>
        <p:txBody>
          <a:bodyPr>
            <a:noAutofit/>
          </a:bodyPr>
          <a:lstStyle>
            <a:lvl1pPr algn="r">
              <a:defRPr sz="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BE9B61B-3FD3-4D49-A0C3-76B397111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ulleted Lis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3172968"/>
            <a:ext cx="13716000" cy="4621657"/>
          </a:xfrm>
        </p:spPr>
        <p:txBody>
          <a:bodyPr numCol="2" spcCol="301752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1AB47-A530-45F3-A4B6-BC79FE73C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ragraph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3172968"/>
            <a:ext cx="13716000" cy="4621657"/>
          </a:xfrm>
        </p:spPr>
        <p:txBody>
          <a:bodyPr numCol="2" spcCol="301752"/>
          <a:lstStyle>
            <a:lvl1pPr marL="0" indent="0"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F8E75-9BF6-4FE8-B555-45B44933CBEA}" type="datetime4">
              <a:rPr lang="en-US"/>
              <a:pPr>
                <a:defRPr/>
              </a:pPr>
              <a:t>November 15,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A61A8-BC3B-4599-B562-8E45CEDD55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467600" y="3172968"/>
            <a:ext cx="6705600" cy="4621657"/>
          </a:xfrm>
        </p:spPr>
        <p:txBody>
          <a:bodyPr anchor="b"/>
          <a:lstStyle>
            <a:lvl1pPr marL="0" indent="0"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57200" y="1078523"/>
            <a:ext cx="6705600" cy="6716102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AFF4E-B70F-4088-9FC5-3AF55648EBA5}" type="datetime4">
              <a:rPr lang="en-US"/>
              <a:pPr>
                <a:defRPr/>
              </a:pPr>
              <a:t>November 15, 2012</a:t>
            </a:fld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5823E-DD0B-42D7-A00B-F009F5A96E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3"/>
          </p:nvPr>
        </p:nvSpPr>
        <p:spPr>
          <a:xfrm>
            <a:off x="457200" y="3172968"/>
            <a:ext cx="13716000" cy="4617720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83712-9EE3-4DEB-9CD0-F7EFD195CCE8}" type="datetime4">
              <a:rPr lang="en-US"/>
              <a:pPr>
                <a:defRPr/>
              </a:pPr>
              <a:t>November 15,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C1A0E-1DBF-46E2-8D7B-53EDCC455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457200" y="3172968"/>
            <a:ext cx="13716000" cy="4617720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D44B4-9F03-48B4-B6CC-A1C4BEA9BED3}" type="datetime4">
              <a:rPr lang="en-US"/>
              <a:pPr>
                <a:defRPr/>
              </a:pPr>
              <a:t>November 15,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BB6C2-7D6A-4843-8FCB-0C38A17FAA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1066800"/>
            <a:ext cx="10510838" cy="157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white">
          <a:xfrm>
            <a:off x="457200" y="3175000"/>
            <a:ext cx="137160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0972800" y="371475"/>
            <a:ext cx="2743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989A9B"/>
                </a:solidFill>
                <a:latin typeface="Trade Gothic Next LT Pro Lt" pitchFamily="-16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7349EE47-919F-4006-9EDF-4E22C7528C72}" type="datetime4">
              <a:rPr lang="en-US"/>
              <a:pPr>
                <a:defRPr/>
              </a:pPr>
              <a:t>November 15, 2012</a:t>
            </a:fld>
            <a:endParaRPr lang="en-US" dirty="0"/>
          </a:p>
        </p:txBody>
      </p:sp>
      <p:sp>
        <p:nvSpPr>
          <p:cNvPr id="1030" name="Rectangle 6"/>
          <p:cNvSpPr>
            <a:spLocks noGrp="1" noChangeAspect="1" noChangeArrowheads="1"/>
          </p:cNvSpPr>
          <p:nvPr>
            <p:ph type="sldNum" sz="quarter" idx="4"/>
          </p:nvPr>
        </p:nvSpPr>
        <p:spPr bwMode="gray">
          <a:xfrm>
            <a:off x="13716000" y="369888"/>
            <a:ext cx="4302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bg2"/>
                </a:solidFill>
                <a:latin typeface="Trade Gothic Next LT Pro Lt" pitchFamily="-16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674D5CD-BE8A-4B0E-A535-8930D4FC1D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2" name="Straight Connector 6"/>
          <p:cNvCxnSpPr>
            <a:cxnSpLocks noChangeShapeType="1"/>
          </p:cNvCxnSpPr>
          <p:nvPr/>
        </p:nvCxnSpPr>
        <p:spPr bwMode="gray">
          <a:xfrm>
            <a:off x="461963" y="762000"/>
            <a:ext cx="13711237" cy="0"/>
          </a:xfrm>
          <a:prstGeom prst="line">
            <a:avLst/>
          </a:prstGeom>
          <a:noFill/>
          <a:ln w="12700">
            <a:solidFill>
              <a:srgbClr val="989A9B"/>
            </a:solidFill>
            <a:round/>
            <a:headEnd/>
            <a:tailEnd/>
          </a:ln>
        </p:spPr>
      </p:cxnSp>
      <p:pic>
        <p:nvPicPr>
          <p:cNvPr id="4103" name="Picture 9" descr="RIM_white.pn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19100" y="261938"/>
            <a:ext cx="83502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</p:sldLayoutIdLst>
  <p:transition spd="slow">
    <p:fade thruBlk="1"/>
  </p:transition>
  <p:hf sldNum="0" hdr="0" ftr="0" dt="0"/>
  <p:txStyles>
    <p:titleStyle>
      <a:lvl1pPr algn="l" defTabSz="1306513" rtl="0" eaLnBrk="0" fontAlgn="base" hangingPunct="0">
        <a:spcBef>
          <a:spcPct val="0"/>
        </a:spcBef>
        <a:spcAft>
          <a:spcPct val="0"/>
        </a:spcAft>
        <a:defRPr sz="6400">
          <a:solidFill>
            <a:schemeClr val="bg1"/>
          </a:solidFill>
          <a:latin typeface="+mj-lt"/>
          <a:ea typeface="+mj-ea"/>
          <a:cs typeface="ＭＳ Ｐゴシック"/>
        </a:defRPr>
      </a:lvl1pPr>
      <a:lvl2pPr algn="l" defTabSz="1306513" rtl="0" eaLnBrk="0" fontAlgn="base" hangingPunct="0">
        <a:spcBef>
          <a:spcPct val="0"/>
        </a:spcBef>
        <a:spcAft>
          <a:spcPct val="0"/>
        </a:spcAft>
        <a:defRPr sz="6400">
          <a:solidFill>
            <a:schemeClr val="bg1"/>
          </a:solidFill>
          <a:latin typeface="Trade Gothic Next LT Pro Lt" pitchFamily="-16" charset="0"/>
          <a:ea typeface="ＭＳ Ｐゴシック" pitchFamily="-16" charset="-128"/>
          <a:cs typeface="ＭＳ Ｐゴシック"/>
        </a:defRPr>
      </a:lvl2pPr>
      <a:lvl3pPr algn="l" defTabSz="1306513" rtl="0" eaLnBrk="0" fontAlgn="base" hangingPunct="0">
        <a:spcBef>
          <a:spcPct val="0"/>
        </a:spcBef>
        <a:spcAft>
          <a:spcPct val="0"/>
        </a:spcAft>
        <a:defRPr sz="6400">
          <a:solidFill>
            <a:schemeClr val="bg1"/>
          </a:solidFill>
          <a:latin typeface="Trade Gothic Next LT Pro Lt" pitchFamily="-16" charset="0"/>
          <a:ea typeface="ＭＳ Ｐゴシック" pitchFamily="-16" charset="-128"/>
          <a:cs typeface="ＭＳ Ｐゴシック"/>
        </a:defRPr>
      </a:lvl3pPr>
      <a:lvl4pPr algn="l" defTabSz="1306513" rtl="0" eaLnBrk="0" fontAlgn="base" hangingPunct="0">
        <a:spcBef>
          <a:spcPct val="0"/>
        </a:spcBef>
        <a:spcAft>
          <a:spcPct val="0"/>
        </a:spcAft>
        <a:defRPr sz="6400">
          <a:solidFill>
            <a:schemeClr val="bg1"/>
          </a:solidFill>
          <a:latin typeface="Trade Gothic Next LT Pro Lt" pitchFamily="-16" charset="0"/>
          <a:ea typeface="ＭＳ Ｐゴシック" pitchFamily="-16" charset="-128"/>
          <a:cs typeface="ＭＳ Ｐゴシック"/>
        </a:defRPr>
      </a:lvl4pPr>
      <a:lvl5pPr algn="l" defTabSz="1306513" rtl="0" eaLnBrk="0" fontAlgn="base" hangingPunct="0">
        <a:spcBef>
          <a:spcPct val="0"/>
        </a:spcBef>
        <a:spcAft>
          <a:spcPct val="0"/>
        </a:spcAft>
        <a:defRPr sz="6400">
          <a:solidFill>
            <a:schemeClr val="bg1"/>
          </a:solidFill>
          <a:latin typeface="Trade Gothic Next LT Pro Lt" pitchFamily="-16" charset="0"/>
          <a:ea typeface="ＭＳ Ｐゴシック" pitchFamily="-16" charset="-128"/>
          <a:cs typeface="ＭＳ Ｐゴシック"/>
        </a:defRPr>
      </a:lvl5pPr>
      <a:lvl6pPr marL="457200" algn="l" defTabSz="1306513" rtl="0" eaLnBrk="1" fontAlgn="base" hangingPunct="1">
        <a:spcBef>
          <a:spcPct val="0"/>
        </a:spcBef>
        <a:spcAft>
          <a:spcPct val="0"/>
        </a:spcAft>
        <a:defRPr sz="6300">
          <a:solidFill>
            <a:schemeClr val="bg1"/>
          </a:solidFill>
          <a:latin typeface="Trade Gothic Next LT Pro Lt" pitchFamily="-16" charset="0"/>
          <a:ea typeface="ＭＳ Ｐゴシック" pitchFamily="-16" charset="-128"/>
        </a:defRPr>
      </a:lvl6pPr>
      <a:lvl7pPr marL="914400" algn="l" defTabSz="1306513" rtl="0" eaLnBrk="1" fontAlgn="base" hangingPunct="1">
        <a:spcBef>
          <a:spcPct val="0"/>
        </a:spcBef>
        <a:spcAft>
          <a:spcPct val="0"/>
        </a:spcAft>
        <a:defRPr sz="6300">
          <a:solidFill>
            <a:schemeClr val="bg1"/>
          </a:solidFill>
          <a:latin typeface="Trade Gothic Next LT Pro Lt" pitchFamily="-16" charset="0"/>
          <a:ea typeface="ＭＳ Ｐゴシック" pitchFamily="-16" charset="-128"/>
        </a:defRPr>
      </a:lvl7pPr>
      <a:lvl8pPr marL="1371600" algn="l" defTabSz="1306513" rtl="0" eaLnBrk="1" fontAlgn="base" hangingPunct="1">
        <a:spcBef>
          <a:spcPct val="0"/>
        </a:spcBef>
        <a:spcAft>
          <a:spcPct val="0"/>
        </a:spcAft>
        <a:defRPr sz="6300">
          <a:solidFill>
            <a:schemeClr val="bg1"/>
          </a:solidFill>
          <a:latin typeface="Trade Gothic Next LT Pro Lt" pitchFamily="-16" charset="0"/>
          <a:ea typeface="ＭＳ Ｐゴシック" pitchFamily="-16" charset="-128"/>
        </a:defRPr>
      </a:lvl8pPr>
      <a:lvl9pPr marL="1828800" algn="l" defTabSz="1306513" rtl="0" eaLnBrk="1" fontAlgn="base" hangingPunct="1">
        <a:spcBef>
          <a:spcPct val="0"/>
        </a:spcBef>
        <a:spcAft>
          <a:spcPct val="0"/>
        </a:spcAft>
        <a:defRPr sz="6300">
          <a:solidFill>
            <a:schemeClr val="bg1"/>
          </a:solidFill>
          <a:latin typeface="Trade Gothic Next LT Pro Lt" pitchFamily="-16" charset="0"/>
          <a:ea typeface="ＭＳ Ｐゴシック" pitchFamily="-16" charset="-128"/>
        </a:defRPr>
      </a:lvl9pPr>
    </p:titleStyle>
    <p:bodyStyle>
      <a:lvl1pPr marL="349250" indent="-349250" algn="l" defTabSz="1306513" rtl="0" eaLnBrk="0" fontAlgn="base" hangingPunct="0">
        <a:spcBef>
          <a:spcPts val="1000"/>
        </a:spcBef>
        <a:spcAft>
          <a:spcPct val="0"/>
        </a:spcAft>
        <a:buFont typeface="Wingdings" pitchFamily="2" charset="2"/>
        <a:buChar char="§"/>
        <a:defRPr sz="3200">
          <a:solidFill>
            <a:schemeClr val="bg2"/>
          </a:solidFill>
          <a:latin typeface="+mn-lt"/>
          <a:ea typeface="+mn-ea"/>
          <a:cs typeface="ＭＳ Ｐゴシック"/>
        </a:defRPr>
      </a:lvl1pPr>
      <a:lvl2pPr marL="750888" indent="-398463" algn="l" defTabSz="1306513" rtl="0" eaLnBrk="0" fontAlgn="base" hangingPunct="0">
        <a:spcBef>
          <a:spcPts val="1000"/>
        </a:spcBef>
        <a:spcAft>
          <a:spcPct val="0"/>
        </a:spcAft>
        <a:buFont typeface="Wingdings" pitchFamily="2" charset="2"/>
        <a:buChar char="§"/>
        <a:defRPr sz="3200">
          <a:solidFill>
            <a:schemeClr val="bg2"/>
          </a:solidFill>
          <a:latin typeface="+mn-lt"/>
          <a:ea typeface="+mn-ea"/>
          <a:cs typeface="ＭＳ Ｐゴシック"/>
        </a:defRPr>
      </a:lvl2pPr>
      <a:lvl3pPr marL="1149350" indent="-398463" algn="l" defTabSz="1306513" rtl="0" eaLnBrk="0" fontAlgn="base" hangingPunct="0">
        <a:spcBef>
          <a:spcPts val="1000"/>
        </a:spcBef>
        <a:spcAft>
          <a:spcPct val="0"/>
        </a:spcAft>
        <a:buFont typeface="Wingdings" pitchFamily="2" charset="2"/>
        <a:buChar char="§"/>
        <a:defRPr sz="3200">
          <a:solidFill>
            <a:schemeClr val="bg2"/>
          </a:solidFill>
          <a:latin typeface="+mn-lt"/>
          <a:ea typeface="+mn-ea"/>
          <a:cs typeface="ＭＳ Ｐゴシック"/>
        </a:defRPr>
      </a:lvl3pPr>
      <a:lvl4pPr marL="349250" indent="-349250" algn="l" defTabSz="1306513" rtl="0" eaLnBrk="0" fontAlgn="base" hangingPunct="0">
        <a:spcBef>
          <a:spcPts val="1200"/>
        </a:spcBef>
        <a:spcAft>
          <a:spcPct val="0"/>
        </a:spcAft>
        <a:buFont typeface="Wingdings" pitchFamily="2" charset="2"/>
        <a:buChar char="§"/>
        <a:defRPr sz="3200">
          <a:solidFill>
            <a:schemeClr val="bg2"/>
          </a:solidFill>
          <a:latin typeface="+mn-lt"/>
          <a:ea typeface="+mn-ea"/>
          <a:cs typeface="ＭＳ Ｐゴシック"/>
        </a:defRPr>
      </a:lvl4pPr>
      <a:lvl5pPr marL="349250" indent="-349250" algn="l" defTabSz="1306513" rtl="0" eaLnBrk="0" fontAlgn="base" hangingPunct="0">
        <a:spcBef>
          <a:spcPts val="1200"/>
        </a:spcBef>
        <a:spcAft>
          <a:spcPct val="0"/>
        </a:spcAft>
        <a:buFont typeface="Wingdings" pitchFamily="2" charset="2"/>
        <a:buChar char="§"/>
        <a:defRPr sz="3200">
          <a:solidFill>
            <a:schemeClr val="bg2"/>
          </a:solidFill>
          <a:latin typeface="+mn-lt"/>
          <a:ea typeface="+mn-ea"/>
          <a:cs typeface="ＭＳ Ｐゴシック"/>
        </a:defRPr>
      </a:lvl5pPr>
      <a:lvl6pPr marL="3395663" indent="-325438" algn="l" defTabSz="1306513" rtl="0" eaLnBrk="1" fontAlgn="base" hangingPunct="1">
        <a:spcBef>
          <a:spcPct val="20000"/>
        </a:spcBef>
        <a:spcAft>
          <a:spcPct val="0"/>
        </a:spcAft>
        <a:buChar char="»"/>
        <a:defRPr sz="2900">
          <a:solidFill>
            <a:schemeClr val="bg1"/>
          </a:solidFill>
          <a:latin typeface="+mn-lt"/>
          <a:ea typeface="+mn-ea"/>
        </a:defRPr>
      </a:lvl6pPr>
      <a:lvl7pPr marL="3852863" indent="-325438" algn="l" defTabSz="1306513" rtl="0" eaLnBrk="1" fontAlgn="base" hangingPunct="1">
        <a:spcBef>
          <a:spcPct val="20000"/>
        </a:spcBef>
        <a:spcAft>
          <a:spcPct val="0"/>
        </a:spcAft>
        <a:buChar char="»"/>
        <a:defRPr sz="2900">
          <a:solidFill>
            <a:schemeClr val="bg1"/>
          </a:solidFill>
          <a:latin typeface="+mn-lt"/>
          <a:ea typeface="+mn-ea"/>
        </a:defRPr>
      </a:lvl7pPr>
      <a:lvl8pPr marL="4310063" indent="-325438" algn="l" defTabSz="1306513" rtl="0" eaLnBrk="1" fontAlgn="base" hangingPunct="1">
        <a:spcBef>
          <a:spcPct val="20000"/>
        </a:spcBef>
        <a:spcAft>
          <a:spcPct val="0"/>
        </a:spcAft>
        <a:buChar char="»"/>
        <a:defRPr sz="2900">
          <a:solidFill>
            <a:schemeClr val="bg1"/>
          </a:solidFill>
          <a:latin typeface="+mn-lt"/>
          <a:ea typeface="+mn-ea"/>
        </a:defRPr>
      </a:lvl8pPr>
      <a:lvl9pPr marL="4767263" indent="-325438" algn="l" defTabSz="1306513" rtl="0" eaLnBrk="1" fontAlgn="base" hangingPunct="1">
        <a:spcBef>
          <a:spcPct val="20000"/>
        </a:spcBef>
        <a:spcAft>
          <a:spcPct val="0"/>
        </a:spcAft>
        <a:buChar char="»"/>
        <a:defRPr sz="29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5"/>
          <p:cNvSpPr>
            <a:spLocks noGrp="1"/>
          </p:cNvSpPr>
          <p:nvPr>
            <p:ph type="ctrTitle"/>
          </p:nvPr>
        </p:nvSpPr>
        <p:spPr>
          <a:xfrm>
            <a:off x="449263" y="1919288"/>
            <a:ext cx="10518775" cy="1639887"/>
          </a:xfrm>
        </p:spPr>
        <p:txBody>
          <a:bodyPr/>
          <a:lstStyle/>
          <a:p>
            <a:pPr eaLnBrk="1" hangingPunct="1"/>
            <a:r>
              <a:rPr lang="en-US" dirty="0" err="1" smtClean="0"/>
              <a:t>WebWorks</a:t>
            </a:r>
            <a:r>
              <a:rPr lang="en-US" dirty="0" smtClean="0"/>
              <a:t> Build Script</a:t>
            </a:r>
          </a:p>
        </p:txBody>
      </p:sp>
      <p:sp>
        <p:nvSpPr>
          <p:cNvPr id="1945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49263" y="3559175"/>
            <a:ext cx="10218737" cy="496888"/>
          </a:xfrm>
        </p:spPr>
        <p:txBody>
          <a:bodyPr/>
          <a:lstStyle/>
          <a:p>
            <a:pPr eaLnBrk="1" hangingPunct="1"/>
            <a:r>
              <a:rPr lang="en-US" dirty="0" smtClean="0"/>
              <a:t>Ant Script with Lint Checking and Optimization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2DF2684E-F7A3-4251-93C8-A14954EC2983}" type="datetime4">
              <a:rPr lang="en-US" smtClean="0">
                <a:solidFill>
                  <a:srgbClr val="00A8DF"/>
                </a:solidFill>
                <a:latin typeface="Trade Gothic Next LT Pro Lt" pitchFamily="34" charset="0"/>
                <a:ea typeface="ＭＳ Ｐゴシック" pitchFamily="34" charset="-128"/>
              </a:rPr>
              <a:pPr/>
              <a:t>November 15, 2012</a:t>
            </a:fld>
            <a:endParaRPr lang="en-US" dirty="0" smtClean="0">
              <a:solidFill>
                <a:srgbClr val="00A8DF"/>
              </a:solidFill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4200188" y="369888"/>
            <a:ext cx="430212" cy="228600"/>
          </a:xfrm>
        </p:spPr>
        <p:txBody>
          <a:bodyPr/>
          <a:lstStyle/>
          <a:p>
            <a:pPr>
              <a:defRPr/>
            </a:pPr>
            <a:fld id="{A3D87BD6-BD96-452D-9DF6-99225C12F30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WebWorks</a:t>
            </a:r>
            <a:r>
              <a:rPr lang="en-US" dirty="0" smtClean="0"/>
              <a:t> Build Script</a:t>
            </a:r>
          </a:p>
        </p:txBody>
      </p:sp>
      <p:sp>
        <p:nvSpPr>
          <p:cNvPr id="20483" name="Date Placeholder 7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B6065540-EE9A-4CCA-A690-DE6564F22BBB}" type="datetime4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November 15, 2012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20484" name="Slide Number Placeholder 8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DD60589A-4DBA-4201-B9E5-E90283EF0A30}" type="slidenum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2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3173413"/>
            <a:ext cx="13716000" cy="4621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Ant based</a:t>
            </a:r>
          </a:p>
          <a:p>
            <a:pPr eaLnBrk="1" hangingPunct="1">
              <a:defRPr/>
            </a:pPr>
            <a:r>
              <a:rPr lang="en-US" dirty="0" err="1" smtClean="0">
                <a:cs typeface="+mn-cs"/>
              </a:rPr>
              <a:t>JSLint</a:t>
            </a:r>
            <a:r>
              <a:rPr lang="en-US" dirty="0" smtClean="0">
                <a:cs typeface="+mn-cs"/>
              </a:rPr>
              <a:t>, </a:t>
            </a:r>
            <a:r>
              <a:rPr lang="en-US" dirty="0" err="1" smtClean="0">
                <a:cs typeface="+mn-cs"/>
              </a:rPr>
              <a:t>JSHint</a:t>
            </a:r>
            <a:r>
              <a:rPr lang="en-US" dirty="0" smtClean="0">
                <a:cs typeface="+mn-cs"/>
              </a:rPr>
              <a:t>, </a:t>
            </a:r>
            <a:r>
              <a:rPr lang="en-US" dirty="0" err="1" smtClean="0">
                <a:cs typeface="+mn-cs"/>
              </a:rPr>
              <a:t>CSSLint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err="1" smtClean="0">
                <a:cs typeface="+mn-cs"/>
              </a:rPr>
              <a:t>YUICompressor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Build at once for BlackBerry OS, </a:t>
            </a:r>
            <a:r>
              <a:rPr lang="en-US" dirty="0" err="1" smtClean="0">
                <a:cs typeface="+mn-cs"/>
              </a:rPr>
              <a:t>PlayBook</a:t>
            </a:r>
            <a:r>
              <a:rPr lang="en-US" dirty="0" smtClean="0">
                <a:cs typeface="+mn-cs"/>
              </a:rPr>
              <a:t> and BlackBerry 10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Deploy to local </a:t>
            </a:r>
            <a:r>
              <a:rPr lang="en-US" dirty="0" err="1" smtClean="0">
                <a:cs typeface="+mn-cs"/>
              </a:rPr>
              <a:t>Webserver</a:t>
            </a:r>
            <a:r>
              <a:rPr lang="en-US" dirty="0" smtClean="0">
                <a:cs typeface="+mn-cs"/>
              </a:rPr>
              <a:t> for Ripple Emulator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Integrate with IDE’s</a:t>
            </a:r>
            <a:endParaRPr lang="en-US" dirty="0">
              <a:cs typeface="+mn-cs"/>
            </a:endParaRPr>
          </a:p>
        </p:txBody>
      </p:sp>
      <p:pic>
        <p:nvPicPr>
          <p:cNvPr id="20486" name="Picture 6" descr="C:\Users\twindsor\Documents\Blog Articles\sublime-buildscrip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2631" y="2773344"/>
            <a:ext cx="7115068" cy="507441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Two Part Script</a:t>
            </a:r>
          </a:p>
        </p:txBody>
      </p:sp>
      <p:sp>
        <p:nvSpPr>
          <p:cNvPr id="20483" name="Date Placeholder 7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B6065540-EE9A-4CCA-A690-DE6564F22BBB}" type="datetime4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November 15, 2012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20484" name="Slide Number Placeholder 8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DD60589A-4DBA-4201-B9E5-E90283EF0A30}" type="slidenum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3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3173413"/>
            <a:ext cx="13716000" cy="4621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Main Script and Tools in one place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SDK’s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Signing Password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Build Targets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Project Specific Build.xml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Project Name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Current Build Target</a:t>
            </a:r>
            <a:endParaRPr lang="en-US" dirty="0"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75006" y="4270549"/>
            <a:ext cx="6342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→ Main Script and Tools in one central place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→ Drop in Build.xml to enable building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Build Targets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7200" y="2150346"/>
            <a:ext cx="13716000" cy="5869933"/>
          </a:xfrm>
        </p:spPr>
        <p:txBody>
          <a:bodyPr numCol="1">
            <a:normAutofit fontScale="62500" lnSpcReduction="20000"/>
          </a:bodyPr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build.test</a:t>
            </a:r>
            <a:r>
              <a:rPr lang="en-US" dirty="0" smtClean="0">
                <a:cs typeface="+mn-cs"/>
              </a:rPr>
              <a:t> (build in all </a:t>
            </a:r>
            <a:r>
              <a:rPr lang="en-US" dirty="0" err="1" smtClean="0">
                <a:cs typeface="+mn-cs"/>
              </a:rPr>
              <a:t>SDKs+Ripple</a:t>
            </a:r>
            <a:r>
              <a:rPr lang="en-US" dirty="0" smtClean="0">
                <a:cs typeface="+mn-cs"/>
              </a:rPr>
              <a:t> with </a:t>
            </a:r>
            <a:r>
              <a:rPr lang="en-US" dirty="0" err="1" smtClean="0">
                <a:cs typeface="+mn-cs"/>
              </a:rPr>
              <a:t>WebInspector</a:t>
            </a:r>
            <a:r>
              <a:rPr lang="en-US" dirty="0" smtClean="0">
                <a:cs typeface="+mn-cs"/>
              </a:rPr>
              <a:t>, source output, and debug token for Tablet and BB10)</a:t>
            </a: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build.prod</a:t>
            </a:r>
            <a:r>
              <a:rPr lang="en-US" dirty="0" smtClean="0">
                <a:cs typeface="+mn-cs"/>
              </a:rPr>
              <a:t> (build in all </a:t>
            </a:r>
            <a:r>
              <a:rPr lang="en-US" dirty="0" err="1" smtClean="0">
                <a:cs typeface="+mn-cs"/>
              </a:rPr>
              <a:t>SDKs+Ripple</a:t>
            </a:r>
            <a:r>
              <a:rPr lang="en-US" dirty="0" smtClean="0">
                <a:cs typeface="+mn-cs"/>
              </a:rPr>
              <a:t> with signing and no debugging, and a build id number for Tablet and BB10)</a:t>
            </a: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build.beta</a:t>
            </a:r>
            <a:r>
              <a:rPr lang="en-US" dirty="0" smtClean="0"/>
              <a:t> (build in all </a:t>
            </a:r>
            <a:r>
              <a:rPr lang="en-US" dirty="0" err="1" smtClean="0"/>
              <a:t>SDKs+Ripple</a:t>
            </a:r>
            <a:r>
              <a:rPr lang="en-US" dirty="0" smtClean="0"/>
              <a:t> with signing and </a:t>
            </a:r>
            <a:r>
              <a:rPr lang="en-US" dirty="0" err="1" smtClean="0"/>
              <a:t>WebInspector</a:t>
            </a:r>
            <a:r>
              <a:rPr lang="en-US" dirty="0" smtClean="0"/>
              <a:t>, and a build id number for Tablet and BB10)</a:t>
            </a: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build.ripple</a:t>
            </a:r>
            <a:r>
              <a:rPr lang="en-US" dirty="0" smtClean="0">
                <a:cs typeface="+mn-cs"/>
              </a:rPr>
              <a:t> (deploy to your file system for serving up in Ripple)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java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 air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 native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test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 prod</a:t>
            </a:r>
            <a:r>
              <a:rPr lang="en-US" dirty="0" smtClean="0">
                <a:solidFill>
                  <a:srgbClr val="989A9B"/>
                </a:solidFill>
              </a:rPr>
              <a:t>,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beta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java for BlackBerry 5 through 7.x </a:t>
            </a:r>
            <a:r>
              <a:rPr lang="en-US" dirty="0" err="1" smtClean="0">
                <a:cs typeface="+mn-cs"/>
              </a:rPr>
              <a:t>smartphones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air for </a:t>
            </a:r>
            <a:r>
              <a:rPr lang="en-US" dirty="0" err="1" smtClean="0">
                <a:cs typeface="+mn-cs"/>
              </a:rPr>
              <a:t>PlayBook</a:t>
            </a:r>
            <a:r>
              <a:rPr lang="en-US" dirty="0" smtClean="0">
                <a:cs typeface="+mn-cs"/>
              </a:rPr>
              <a:t> 1.x through 2.x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native for BlackBerry 10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test for </a:t>
            </a:r>
            <a:r>
              <a:rPr lang="en-US" dirty="0" err="1" smtClean="0">
                <a:cs typeface="+mn-cs"/>
              </a:rPr>
              <a:t>WebInspector</a:t>
            </a:r>
            <a:r>
              <a:rPr lang="en-US" dirty="0" smtClean="0">
                <a:cs typeface="+mn-cs"/>
              </a:rPr>
              <a:t>, source output, and debug tokens. Will still sign the app for Java </a:t>
            </a:r>
            <a:r>
              <a:rPr lang="en-US" dirty="0" err="1" smtClean="0">
                <a:cs typeface="+mn-cs"/>
              </a:rPr>
              <a:t>Smartphones</a:t>
            </a:r>
            <a:r>
              <a:rPr lang="en-US" dirty="0" smtClean="0">
                <a:cs typeface="+mn-cs"/>
              </a:rPr>
              <a:t>.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prod for regular signing with a build id and no debugging.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beta for regular signing with a build id and </a:t>
            </a:r>
            <a:r>
              <a:rPr lang="en-US" dirty="0" err="1" smtClean="0">
                <a:cs typeface="+mn-cs"/>
              </a:rPr>
              <a:t>WebInspector</a:t>
            </a:r>
            <a:r>
              <a:rPr lang="en-US" dirty="0" smtClean="0">
                <a:cs typeface="+mn-cs"/>
              </a:rPr>
              <a:t> turned on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build.optimize</a:t>
            </a:r>
            <a:r>
              <a:rPr lang="en-US" dirty="0" smtClean="0">
                <a:cs typeface="+mn-cs"/>
              </a:rPr>
              <a:t> runs both lint and minify tasks</a:t>
            </a: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build.lint</a:t>
            </a:r>
            <a:r>
              <a:rPr lang="en-US" dirty="0" smtClean="0">
                <a:cs typeface="+mn-cs"/>
              </a:rPr>
              <a:t> runs </a:t>
            </a:r>
            <a:r>
              <a:rPr lang="en-US" dirty="0" err="1" smtClean="0">
                <a:cs typeface="+mn-cs"/>
              </a:rPr>
              <a:t>jslint</a:t>
            </a:r>
            <a:r>
              <a:rPr lang="en-US" dirty="0" smtClean="0">
                <a:cs typeface="+mn-cs"/>
              </a:rPr>
              <a:t>, </a:t>
            </a:r>
            <a:r>
              <a:rPr lang="en-US" dirty="0" err="1" smtClean="0">
                <a:cs typeface="+mn-cs"/>
              </a:rPr>
              <a:t>jshint</a:t>
            </a:r>
            <a:r>
              <a:rPr lang="en-US" dirty="0" smtClean="0">
                <a:cs typeface="+mn-cs"/>
              </a:rPr>
              <a:t> and </a:t>
            </a:r>
            <a:r>
              <a:rPr lang="en-US" dirty="0" err="1" smtClean="0">
                <a:cs typeface="+mn-cs"/>
              </a:rPr>
              <a:t>csslint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build.minify</a:t>
            </a:r>
            <a:r>
              <a:rPr lang="en-US" dirty="0" smtClean="0">
                <a:cs typeface="+mn-cs"/>
              </a:rPr>
              <a:t> concatenates and minifies the JS and CSS files</a:t>
            </a:r>
            <a:endParaRPr lang="en-US" dirty="0">
              <a:cs typeface="+mn-cs"/>
            </a:endParaRPr>
          </a:p>
        </p:txBody>
      </p:sp>
      <p:sp>
        <p:nvSpPr>
          <p:cNvPr id="21508" name="Date Placeholder 7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7DA9DD18-9796-4D82-B0BB-B4D77B8A07AA}" type="datetime4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November 15, 2012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21509" name="Slide Number Placeholder 8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BC02FE94-EFEA-4D79-A58F-C2F0F7B486E2}" type="slidenum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4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Deploy Targets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7200" y="2150346"/>
            <a:ext cx="13716000" cy="5869933"/>
          </a:xfrm>
        </p:spPr>
        <p:txBody>
          <a:bodyPr numCol="1"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Deployment to device is supported through these commands, which will pull the built files from the appropriate directory.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build.deploy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native.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device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 </a:t>
            </a:r>
            <a:r>
              <a:rPr lang="en-US" b="1" dirty="0" err="1" smtClean="0">
                <a:solidFill>
                  <a:srgbClr val="00A8DF"/>
                </a:solidFill>
                <a:cs typeface="+mn-cs"/>
              </a:rPr>
              <a:t>sim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], 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air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 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java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test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 prod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 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beta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</a:t>
            </a:r>
            <a:endParaRPr lang="en-US" dirty="0" smtClean="0">
              <a:solidFill>
                <a:srgbClr val="989A9B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java for BlackBerry 5 through 7.x </a:t>
            </a:r>
            <a:r>
              <a:rPr lang="en-US" dirty="0" err="1" smtClean="0">
                <a:cs typeface="+mn-cs"/>
              </a:rPr>
              <a:t>smartphones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air for </a:t>
            </a:r>
            <a:r>
              <a:rPr lang="en-US" dirty="0" err="1" smtClean="0">
                <a:cs typeface="+mn-cs"/>
              </a:rPr>
              <a:t>PlayBook</a:t>
            </a:r>
            <a:r>
              <a:rPr lang="en-US" dirty="0" smtClean="0">
                <a:cs typeface="+mn-cs"/>
              </a:rPr>
              <a:t> 1.x through 2.x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native for BlackBerry 10 also requires defining simulator build or device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</a:t>
            </a:r>
            <a:r>
              <a:rPr lang="en-US" dirty="0" smtClean="0">
                <a:cs typeface="+mn-cs"/>
              </a:rPr>
              <a:t>test, prod, beta to </a:t>
            </a:r>
            <a:r>
              <a:rPr lang="en-US" dirty="0" smtClean="0">
                <a:cs typeface="+mn-cs"/>
              </a:rPr>
              <a:t>load the matched build (from the build commands)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Set </a:t>
            </a:r>
            <a:r>
              <a:rPr lang="en-US" b="1" dirty="0" err="1" smtClean="0">
                <a:solidFill>
                  <a:srgbClr val="00A8DF"/>
                </a:solidFill>
                <a:cs typeface="+mn-cs"/>
              </a:rPr>
              <a:t>device.ip</a:t>
            </a:r>
            <a:r>
              <a:rPr lang="en-US" dirty="0" smtClean="0">
                <a:cs typeface="+mn-cs"/>
              </a:rPr>
              <a:t> and 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device.pw</a:t>
            </a:r>
            <a:r>
              <a:rPr lang="en-US" dirty="0" smtClean="0">
                <a:cs typeface="+mn-cs"/>
              </a:rPr>
              <a:t> properties when building for Tablet (air) or BlackBerry 10 (native)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&lt;property name="</a:t>
            </a:r>
            <a:r>
              <a:rPr lang="en-US" dirty="0" err="1" smtClean="0">
                <a:cs typeface="+mn-cs"/>
              </a:rPr>
              <a:t>device.ip</a:t>
            </a:r>
            <a:r>
              <a:rPr lang="en-US" dirty="0" smtClean="0">
                <a:cs typeface="+mn-cs"/>
              </a:rPr>
              <a:t>" value="192.168.0.134"/&gt;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&lt;property name="device.pw" value="" /&gt;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21508" name="Date Placeholder 7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7DA9DD18-9796-4D82-B0BB-B4D77B8A07AA}" type="datetime4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November 15, 2012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21509" name="Slide Number Placeholder 8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BC02FE94-EFEA-4D79-A58F-C2F0F7B486E2}" type="slidenum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5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Get it from </a:t>
            </a:r>
            <a:r>
              <a:rPr lang="en-US" dirty="0" err="1" smtClean="0"/>
              <a:t>Github</a:t>
            </a:r>
            <a:endParaRPr lang="en-US" dirty="0" smtClean="0"/>
          </a:p>
        </p:txBody>
      </p:sp>
      <p:sp>
        <p:nvSpPr>
          <p:cNvPr id="20483" name="Date Placeholder 7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B6065540-EE9A-4CCA-A690-DE6564F22BBB}" type="datetime4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November 15, 2012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20484" name="Slide Number Placeholder 8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DD60589A-4DBA-4201-B9E5-E90283EF0A30}" type="slidenum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6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3173413"/>
            <a:ext cx="13716000" cy="4621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Visit </a:t>
            </a:r>
            <a:r>
              <a:rPr lang="en-US" dirty="0" err="1" smtClean="0">
                <a:cs typeface="+mn-cs"/>
              </a:rPr>
              <a:t>Github</a:t>
            </a:r>
            <a:r>
              <a:rPr lang="en-US" dirty="0" smtClean="0">
                <a:cs typeface="+mn-cs"/>
              </a:rPr>
              <a:t> Repo to download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Download Tools directory and set Ant Home, Path, signing password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Copy build.xml to your project and edit project name</a:t>
            </a:r>
            <a:endParaRPr lang="en-US" dirty="0"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2533" y="3787260"/>
            <a:ext cx="104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→ </a:t>
            </a:r>
            <a:r>
              <a:rPr lang="en-US" dirty="0" smtClean="0">
                <a:solidFill>
                  <a:srgbClr val="00A8DF"/>
                </a:solidFill>
              </a:rPr>
              <a:t>https://github.com/blackberry/WebWorks-Samples/WebWorksBuildScript</a:t>
            </a:r>
            <a:endParaRPr lang="en-US" dirty="0">
              <a:solidFill>
                <a:srgbClr val="00A8D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62282" y="5397639"/>
            <a:ext cx="7397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A8DF"/>
                </a:solidFill>
              </a:rPr>
              <a:t>→ %ANT_HOME% = C:\BuildTools\apache-ant-1.8.2</a:t>
            </a:r>
          </a:p>
          <a:p>
            <a:r>
              <a:rPr lang="en-US" dirty="0" smtClean="0">
                <a:solidFill>
                  <a:srgbClr val="00A8DF"/>
                </a:solidFill>
              </a:rPr>
              <a:t>→ %PATH% = %PATH%;%ANT_HOME%\bin</a:t>
            </a:r>
            <a:endParaRPr lang="en-US" dirty="0">
              <a:solidFill>
                <a:srgbClr val="00A8DF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Berry Brand PPT template_final_16X9">
  <a:themeElements>
    <a:clrScheme name="BB Brand Template">
      <a:dk1>
        <a:srgbClr val="000000"/>
      </a:dk1>
      <a:lt1>
        <a:srgbClr val="FFFFFF"/>
      </a:lt1>
      <a:dk2>
        <a:srgbClr val="000000"/>
      </a:dk2>
      <a:lt2>
        <a:srgbClr val="96999A"/>
      </a:lt2>
      <a:accent1>
        <a:srgbClr val="0073BC"/>
      </a:accent1>
      <a:accent2>
        <a:srgbClr val="96999A"/>
      </a:accent2>
      <a:accent3>
        <a:srgbClr val="00A95C"/>
      </a:accent3>
      <a:accent4>
        <a:srgbClr val="F68B28"/>
      </a:accent4>
      <a:accent5>
        <a:srgbClr val="4D3F99"/>
      </a:accent5>
      <a:accent6>
        <a:srgbClr val="8CC747"/>
      </a:accent6>
      <a:hlink>
        <a:srgbClr val="009999"/>
      </a:hlink>
      <a:folHlink>
        <a:srgbClr val="99CC00"/>
      </a:folHlink>
    </a:clrScheme>
    <a:fontScheme name="Blank Presentation">
      <a:majorFont>
        <a:latin typeface="Trade Gothic Next LT Pro Lt"/>
        <a:ea typeface="ＭＳ Ｐゴシック"/>
        <a:cs typeface=""/>
      </a:majorFont>
      <a:minorFont>
        <a:latin typeface="Trade Gothic Next LT Pro Lt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BlackBerry Brand PPT template_final_16X9</Template>
  <TotalTime>332</TotalTime>
  <Words>278</Words>
  <Application>Microsoft Office PowerPoint</Application>
  <PresentationFormat>Custom</PresentationFormat>
  <Paragraphs>70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BlackBerry Brand PPT template_final_16X9</vt:lpstr>
      <vt:lpstr>WebWorks Build Script</vt:lpstr>
      <vt:lpstr>WebWorks Build Script</vt:lpstr>
      <vt:lpstr>Two Part Script</vt:lpstr>
      <vt:lpstr>Build Targets</vt:lpstr>
      <vt:lpstr>Deploy Targets</vt:lpstr>
      <vt:lpstr>Get it from Github</vt:lpstr>
    </vt:vector>
  </TitlesOfParts>
  <Company>Research In Motion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 tips for using this template</dc:title>
  <dc:creator>Yves Lepage</dc:creator>
  <cp:lastModifiedBy>Tim Windsor</cp:lastModifiedBy>
  <cp:revision>20</cp:revision>
  <dcterms:created xsi:type="dcterms:W3CDTF">2011-11-23T14:50:10Z</dcterms:created>
  <dcterms:modified xsi:type="dcterms:W3CDTF">2012-11-15T19:50:52Z</dcterms:modified>
</cp:coreProperties>
</file>