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9B"/>
    <a:srgbClr val="00A8DF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4" autoAdjust="0"/>
    <p:restoredTop sz="98386" autoAdjust="0"/>
  </p:normalViewPr>
  <p:slideViewPr>
    <p:cSldViewPr snapToGrid="0">
      <p:cViewPr varScale="1">
        <p:scale>
          <a:sx n="67" d="100"/>
          <a:sy n="67" d="100"/>
        </p:scale>
        <p:origin x="-102" y="-618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January 24, 2013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January 24, 2013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January 24,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January 24, 2013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err="1" smtClean="0">
                <a:cs typeface="+mn-cs"/>
              </a:rPr>
              <a:t>bbos</a:t>
            </a:r>
            <a:r>
              <a:rPr lang="en-US" dirty="0" smtClean="0">
                <a:cs typeface="+mn-cs"/>
              </a:rPr>
              <a:t> for </a:t>
            </a:r>
            <a:r>
              <a:rPr lang="en-US" dirty="0" smtClean="0">
                <a:cs typeface="+mn-cs"/>
              </a:rPr>
              <a:t>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tablet </a:t>
            </a:r>
            <a:r>
              <a:rPr lang="en-US" dirty="0" smtClean="0">
                <a:cs typeface="+mn-cs"/>
              </a:rPr>
              <a:t>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bb10 for </a:t>
            </a:r>
            <a:r>
              <a:rPr lang="en-US" dirty="0" smtClean="0">
                <a:cs typeface="+mn-cs"/>
              </a:rPr>
              <a:t>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Java builds will only run on simulators.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bb10.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err="1" smtClean="0">
                <a:cs typeface="+mn-cs"/>
              </a:rPr>
              <a:t>bbos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tablet </a:t>
            </a:r>
            <a:r>
              <a:rPr lang="en-US" dirty="0" smtClean="0">
                <a:cs typeface="+mn-cs"/>
              </a:rPr>
              <a:t>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bb10 </a:t>
            </a:r>
            <a:r>
              <a:rPr lang="en-US" dirty="0" smtClean="0">
                <a:cs typeface="+mn-cs"/>
              </a:rPr>
              <a:t>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ip</a:t>
            </a:r>
            <a:r>
              <a:rPr lang="en-US" dirty="0" smtClean="0">
                <a:cs typeface="+mn-cs"/>
              </a:rPr>
              <a:t> and/or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pw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properties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smtClean="0">
                <a:cs typeface="+mn-cs"/>
              </a:rPr>
              <a:t>device.bb10.ip</a:t>
            </a:r>
            <a:r>
              <a:rPr lang="en-US" dirty="0" smtClean="0">
                <a:cs typeface="+mn-cs"/>
              </a:rPr>
              <a:t>" value</a:t>
            </a:r>
            <a:r>
              <a:rPr lang="en-US" dirty="0" smtClean="0">
                <a:cs typeface="+mn-cs"/>
              </a:rPr>
              <a:t>=“169.254.0.1"/&gt;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smtClean="0">
                <a:cs typeface="+mn-cs"/>
              </a:rPr>
              <a:t>device.bb10.pw</a:t>
            </a:r>
            <a:r>
              <a:rPr lang="en-US" dirty="0" smtClean="0">
                <a:cs typeface="+mn-cs"/>
              </a:rPr>
              <a:t>" value</a:t>
            </a:r>
            <a:r>
              <a:rPr lang="en-US" dirty="0" smtClean="0">
                <a:cs typeface="+mn-cs"/>
              </a:rPr>
              <a:t>=“******" </a:t>
            </a:r>
            <a:r>
              <a:rPr lang="en-US" dirty="0" smtClean="0">
                <a:cs typeface="+mn-cs"/>
              </a:rPr>
              <a:t>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January 24,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08" y="3787260"/>
            <a:ext cx="1377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https://github.com/blackberry/BB10-WebWorks-Community-Samples/tree/master/Ant-Build-Script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339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24</cp:revision>
  <dcterms:created xsi:type="dcterms:W3CDTF">2011-11-23T14:50:10Z</dcterms:created>
  <dcterms:modified xsi:type="dcterms:W3CDTF">2013-01-24T16:06:36Z</dcterms:modified>
</cp:coreProperties>
</file>