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5" r:id="rId2"/>
    <p:sldId id="265" r:id="rId3"/>
    <p:sldId id="277" r:id="rId4"/>
    <p:sldId id="266" r:id="rId5"/>
    <p:sldId id="279" r:id="rId6"/>
    <p:sldId id="278" r:id="rId7"/>
  </p:sldIdLst>
  <p:sldSz cx="14630400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DF"/>
    <a:srgbClr val="989A9B"/>
    <a:srgbClr val="8CC747"/>
    <a:srgbClr val="353637"/>
    <a:srgbClr val="0168AE"/>
    <a:srgbClr val="444546"/>
    <a:srgbClr val="0073BC"/>
    <a:srgbClr val="375F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98386" autoAdjust="0"/>
  </p:normalViewPr>
  <p:slideViewPr>
    <p:cSldViewPr snapToGrid="0">
      <p:cViewPr varScale="1">
        <p:scale>
          <a:sx n="77" d="100"/>
          <a:sy n="77" d="100"/>
        </p:scale>
        <p:origin x="-90" y="-534"/>
      </p:cViewPr>
      <p:guideLst>
        <p:guide orient="horz" pos="356"/>
        <p:guide orient="horz" pos="4850"/>
        <p:guide orient="horz" pos="2242"/>
        <p:guide orient="horz" pos="1663"/>
        <p:guide orient="horz" pos="2880"/>
        <p:guide orient="horz" pos="2688"/>
        <p:guide orient="horz" pos="3984"/>
        <p:guide orient="horz" pos="3792"/>
        <p:guide pos="288"/>
        <p:guide pos="8928"/>
        <p:guide pos="2496"/>
        <p:guide pos="2304"/>
        <p:guide pos="4512"/>
        <p:guide pos="4704"/>
        <p:guide pos="6909"/>
        <p:guide pos="6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70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DDB52642-783B-483E-903C-AFDDBDC9ECA6}" type="datetimeFigureOut">
              <a:rPr lang="en-US"/>
              <a:pPr>
                <a:defRPr/>
              </a:pPr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223180E-FC50-4CC6-B81A-F3A5DE3C6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6968DDAF-6C38-44DC-8C44-4813184C3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latin typeface="Arial" charset="0"/>
                <a:ea typeface="ＭＳ Ｐゴシック" pitchFamily="-16" charset="-128"/>
              </a:rPr>
              <a:t>{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pic>
        <p:nvPicPr>
          <p:cNvPr id="6" name="Picture 12" descr="RIM_white_LG16percent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7700" y="6424613"/>
            <a:ext cx="3617913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1899137"/>
            <a:ext cx="10519153" cy="166003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725854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268788"/>
            <a:ext cx="10218737" cy="633412"/>
          </a:xfr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96683E6D-C5CE-4896-BCE2-FBB074C3CA9C}" type="datetime4">
              <a:rPr lang="en-US"/>
              <a:pPr>
                <a:defRPr/>
              </a:pPr>
              <a:t>November 4, 2012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DC11-70F7-4BC7-A147-6BED823AE323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F5AFD-5D8E-4B58-94C3-7EBB5E285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Whit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F0A7-0312-4CF9-AAC0-243905D935A8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516F-0C9F-4A8E-A47D-F7D4F3B0E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 bwMode="black"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F6DB-BCF8-4832-BFB3-DC9A14BC6FB7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5F76-EBB3-44F5-95FE-77F73820F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FA545-9B20-47AD-9106-B2E2CDD0545F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29A1-A7FE-40E5-BB7D-CBDD21F7E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M_black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54000"/>
            <a:ext cx="8778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 bwMode="gray"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80B09-04EA-44FE-8384-4FBB3BB30734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B1B10-7AEE-41F4-989C-971B02A4A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8CC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cxnSp>
        <p:nvCxnSpPr>
          <p:cNvPr id="4" name="Straight Connector 6"/>
          <p:cNvCxnSpPr>
            <a:cxnSpLocks noChangeShapeType="1"/>
          </p:cNvCxnSpPr>
          <p:nvPr userDrawn="1"/>
        </p:nvCxnSpPr>
        <p:spPr bwMode="white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5" name="Picture 13" descr="RIM_whit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848"/>
            <a:ext cx="13716000" cy="4180952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89CB34-1176-4649-B56A-A7A0C46DFABF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0C6729-A62D-4863-BE8D-1E8D64758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4"/>
            <a:ext cx="13716000" cy="4160855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19EA5E6A-2DE2-4FBD-A374-2D44CE347F88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DE3605C1-2958-4CD4-B77B-FF2060BC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8945"/>
            <a:ext cx="13716000" cy="4160854"/>
          </a:xfrm>
        </p:spPr>
        <p:txBody>
          <a:bodyPr/>
          <a:lstStyle>
            <a:lvl1pPr>
              <a:defRPr sz="64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EE420B-09CC-4AE7-8012-FE5CBCCFB033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9B61B-3FD3-4D49-A0C3-76B397111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1AB47-A530-45F3-A4B6-BC79FE73C3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3172968"/>
            <a:ext cx="13716000" cy="4621657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F8E75-9BF6-4FE8-B555-45B44933CBEA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A61A8-BC3B-4599-B562-8E45CEDD5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AFF4E-B70F-4088-9FC5-3AF55648EBA5}" type="datetime4">
              <a:rPr lang="en-US"/>
              <a:pPr>
                <a:defRPr/>
              </a:pPr>
              <a:t>November 4, 2012</a:t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823E-DD0B-42D7-A00B-F009F5A96E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83712-9EE3-4DEB-9CD0-F7EFD195CCE8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C1A0E-1DBF-46E2-8D7B-53EDCC455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D44B4-9F03-48B4-B6CC-A1C4BEA9BED3}" type="datetime4">
              <a:rPr lang="en-US"/>
              <a:pPr>
                <a:defRPr/>
              </a:pPr>
              <a:t>November 4, 2012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B6C2-7D6A-4843-8FCB-0C38A17FA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066800"/>
            <a:ext cx="10510838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3175000"/>
            <a:ext cx="137160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0972800" y="371475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989A9B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7349EE47-919F-4006-9EDF-4E22C7528C72}" type="datetime4">
              <a:rPr lang="en-US"/>
              <a:pPr>
                <a:defRPr/>
              </a:pPr>
              <a:t>November 4, 2012</a:t>
            </a:fld>
            <a:endParaRPr lang="en-US" dirty="0"/>
          </a:p>
        </p:txBody>
      </p:sp>
      <p:sp>
        <p:nvSpPr>
          <p:cNvPr id="1030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gray">
          <a:xfrm>
            <a:off x="13716000" y="369888"/>
            <a:ext cx="4302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2"/>
                </a:solidFill>
                <a:latin typeface="Trade Gothic Next LT Pro Lt" pitchFamily="-16" charset="0"/>
                <a:ea typeface="ＭＳ Ｐゴシック" pitchFamily="-16" charset="-128"/>
                <a:cs typeface="+mn-cs"/>
              </a:defRPr>
            </a:lvl1pPr>
          </a:lstStyle>
          <a:p>
            <a:pPr>
              <a:defRPr/>
            </a:pPr>
            <a:fld id="{0674D5CD-BE8A-4B0E-A535-8930D4FC1D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2" name="Straight Connector 6"/>
          <p:cNvCxnSpPr>
            <a:cxnSpLocks noChangeShapeType="1"/>
          </p:cNvCxnSpPr>
          <p:nvPr/>
        </p:nvCxnSpPr>
        <p:spPr bwMode="gray">
          <a:xfrm>
            <a:off x="461963" y="762000"/>
            <a:ext cx="13711237" cy="0"/>
          </a:xfrm>
          <a:prstGeom prst="line">
            <a:avLst/>
          </a:prstGeom>
          <a:noFill/>
          <a:ln w="12700">
            <a:solidFill>
              <a:srgbClr val="989A9B"/>
            </a:solidFill>
            <a:round/>
            <a:headEnd/>
            <a:tailEnd/>
          </a:ln>
        </p:spPr>
      </p:cxnSp>
      <p:pic>
        <p:nvPicPr>
          <p:cNvPr id="4103" name="Picture 9" descr="RIM_white.pn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261938"/>
            <a:ext cx="83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native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Will still sign the app for Java </a:t>
            </a:r>
            <a:r>
              <a:rPr lang="en-US" dirty="0" err="1" smtClean="0">
                <a:cs typeface="+mn-cs"/>
              </a:rPr>
              <a:t>Smartphones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</a:t>
            </a:r>
            <a:r>
              <a:rPr lang="en-US" dirty="0" smtClean="0"/>
              <a:t>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native.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air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java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signed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debug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endParaRPr lang="en-US" dirty="0" smtClean="0">
              <a:solidFill>
                <a:srgbClr val="989A9B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java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air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native for BlackBerry </a:t>
            </a:r>
            <a:r>
              <a:rPr lang="en-US" dirty="0" smtClean="0">
                <a:cs typeface="+mn-cs"/>
              </a:rPr>
              <a:t>10 also requires defining simulator build or device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signed for the beta or production builds, which are signed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smtClean="0">
                <a:cs typeface="+mn-cs"/>
              </a:rPr>
              <a:t>debug for the unsigned debug token builds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device.ip</a:t>
            </a:r>
            <a:r>
              <a:rPr lang="en-US" dirty="0" smtClean="0">
                <a:cs typeface="+mn-cs"/>
              </a:rPr>
              <a:t> and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device.pw</a:t>
            </a:r>
            <a:r>
              <a:rPr lang="en-US" dirty="0" smtClean="0">
                <a:cs typeface="+mn-cs"/>
              </a:rPr>
              <a:t> properties when building for Tablet (air) or BlackBerry 10 (native)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</a:t>
            </a:r>
            <a:r>
              <a:rPr lang="en-US" dirty="0" smtClean="0">
                <a:cs typeface="+mn-cs"/>
              </a:rPr>
              <a:t>property name="</a:t>
            </a:r>
            <a:r>
              <a:rPr lang="en-US" dirty="0" err="1" smtClean="0">
                <a:cs typeface="+mn-cs"/>
              </a:rPr>
              <a:t>device.ip</a:t>
            </a:r>
            <a:r>
              <a:rPr lang="en-US" dirty="0" smtClean="0">
                <a:cs typeface="+mn-cs"/>
              </a:rPr>
              <a:t>" value="192.168.0.134"/&gt;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name="device.pw" value="" /&gt;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November 4, 2012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build.xml to your project and edit project name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2533" y="3787260"/>
            <a:ext cx="104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https://github.com/blackberry/WebWorks-Samples/WebWorksBuildScript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2282" y="5397639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Brand PPT 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 Brand PPT template_final_16X9</Template>
  <TotalTime>331</TotalTime>
  <Words>276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BlackBerry Brand PPT template_final_16X9</vt:lpstr>
      <vt:lpstr>WebWorks Build Script</vt:lpstr>
      <vt:lpstr>WebWorks Build Script</vt:lpstr>
      <vt:lpstr>Two Part Script</vt:lpstr>
      <vt:lpstr>Build Targets</vt:lpstr>
      <vt:lpstr>Deploy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Yves Lepage</dc:creator>
  <cp:lastModifiedBy>Tim Windsor</cp:lastModifiedBy>
  <cp:revision>19</cp:revision>
  <dcterms:created xsi:type="dcterms:W3CDTF">2011-11-23T14:50:10Z</dcterms:created>
  <dcterms:modified xsi:type="dcterms:W3CDTF">2012-11-04T06:35:43Z</dcterms:modified>
</cp:coreProperties>
</file>