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5" r:id="rId3"/>
    <p:sldId id="277" r:id="rId4"/>
    <p:sldId id="266" r:id="rId5"/>
    <p:sldId id="279" r:id="rId6"/>
    <p:sldId id="278" r:id="rId7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9B"/>
    <a:srgbClr val="00A8DF"/>
    <a:srgbClr val="8CC747"/>
    <a:srgbClr val="353637"/>
    <a:srgbClr val="0168AE"/>
    <a:srgbClr val="444546"/>
    <a:srgbClr val="0073BC"/>
    <a:srgbClr val="375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 autoAdjust="0"/>
    <p:restoredTop sz="98386" autoAdjust="0"/>
  </p:normalViewPr>
  <p:slideViewPr>
    <p:cSldViewPr snapToGrid="0">
      <p:cViewPr varScale="1">
        <p:scale>
          <a:sx n="77" d="100"/>
          <a:sy n="77" d="100"/>
        </p:scale>
        <p:origin x="-90" y="-534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November 16, 2012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November 16, 2012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November 16,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November 16, 2012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November 16, 2012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16,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16,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Will still sign the app for Java </a:t>
            </a:r>
            <a:r>
              <a:rPr lang="en-US" dirty="0" err="1" smtClean="0">
                <a:cs typeface="+mn-cs"/>
              </a:rPr>
              <a:t>Smartphones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16,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native.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test, prod, beta to load the matched build (from the build commands)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ip</a:t>
            </a:r>
            <a:r>
              <a:rPr lang="en-US" dirty="0" smtClean="0">
                <a:cs typeface="+mn-cs"/>
              </a:rPr>
              <a:t> and/or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.pw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properties </a:t>
            </a:r>
            <a:r>
              <a:rPr lang="en-US" dirty="0" smtClean="0">
                <a:cs typeface="+mn-cs"/>
              </a:rPr>
              <a:t>when deploying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err="1" smtClean="0">
                <a:cs typeface="+mn-cs"/>
              </a:rPr>
              <a:t>device.native.ip</a:t>
            </a:r>
            <a:r>
              <a:rPr lang="en-US" dirty="0" smtClean="0">
                <a:cs typeface="+mn-cs"/>
              </a:rPr>
              <a:t>" value="192.168.0.134"/&gt;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smtClean="0">
                <a:cs typeface="+mn-cs"/>
              </a:rPr>
              <a:t>device.native.pw</a:t>
            </a:r>
            <a:r>
              <a:rPr lang="en-US" dirty="0" smtClean="0">
                <a:cs typeface="+mn-cs"/>
              </a:rPr>
              <a:t>" value="" /&gt;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16,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16,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build.xml to your project and edit project name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2533" y="3787260"/>
            <a:ext cx="104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https://github.com/blackberry/WebWorks-Samples/WebWorksBuildScript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282" y="5397639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335</TotalTime>
  <Words>278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BlackBerry Brand PPT template_final_16X9</vt:lpstr>
      <vt:lpstr>WebWorks Build Script</vt:lpstr>
      <vt:lpstr>WebWorks Build Script</vt:lpstr>
      <vt:lpstr>Two Part Script</vt:lpstr>
      <vt:lpstr>Build Targets</vt:lpstr>
      <vt:lpstr>Deploy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Tim Windsor</cp:lastModifiedBy>
  <cp:revision>21</cp:revision>
  <dcterms:created xsi:type="dcterms:W3CDTF">2011-11-23T14:50:10Z</dcterms:created>
  <dcterms:modified xsi:type="dcterms:W3CDTF">2012-11-16T20:51:00Z</dcterms:modified>
</cp:coreProperties>
</file>