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9" r:id="rId3"/>
    <p:sldId id="270" r:id="rId4"/>
    <p:sldId id="268" r:id="rId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" y="-192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919F513-9688-4242-822B-D663DFBE0C1A}" type="datetimeFigureOut">
              <a:rPr lang="en-US"/>
              <a:pPr>
                <a:defRPr/>
              </a:pPr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C039FC-CC7A-42F3-8C61-5DCF687F7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08CEBF8-3D29-4830-B842-E0368BA4CC14}" type="datetimeFigureOut">
              <a:rPr lang="en-US"/>
              <a:pPr>
                <a:defRPr/>
              </a:pPr>
              <a:t>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A8DB36-EB68-4C92-A425-61EFEC114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Y:\Developer_Conference\12 - BlackBerry Jam Europe 2013\Content\europe_2012_PPTtemplate_1334x750_titl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572" cy="51435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56991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895350"/>
            <a:ext cx="8305800" cy="373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B64D9-8385-4DDB-B491-31DBBA9B6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5350"/>
            <a:ext cx="4038600" cy="365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5350"/>
            <a:ext cx="4038600" cy="36576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defRPr lang="en-US" sz="24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defRPr lang="en-US" sz="20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defRPr lang="en-US" sz="18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defRPr lang="en-US" sz="18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defRPr lang="en-US" sz="18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569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FCE16-3E3C-4078-AA53-1723D90657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53339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4950"/>
            <a:ext cx="4040188" cy="30896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569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1"/>
          </p:nvPr>
        </p:nvSpPr>
        <p:spPr>
          <a:xfrm>
            <a:off x="4648200" y="895350"/>
            <a:ext cx="4040188" cy="53339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1504950"/>
            <a:ext cx="4040188" cy="30896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5BC4C-F9D4-4E84-AF0A-E4259969E8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569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10522-822C-41A1-8939-F9B420857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C9F53-EEA8-4F7F-AB30-1B4EBF8C19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Y:\Developer_Conference\12 - BlackBerry Jam Europe 2013\Content\europe_2012_PPTtemplate_1334x750_titl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572" cy="5143500"/>
          </a:xfrm>
          <a:prstGeom prst="rect">
            <a:avLst/>
          </a:prstGeom>
          <a:noFill/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Y:\Developer_Conference\12 - BlackBerry Jam Europe 2013\Content\europe_2012_PPTtemplate_1334x110_slide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75400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25" y="895350"/>
            <a:ext cx="8305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46720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DE718DE8-C70F-4E20-843B-048E49536F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6838"/>
            <a:ext cx="57912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2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14363" indent="-269875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 sz="2000">
          <a:solidFill>
            <a:schemeClr val="tx1"/>
          </a:solidFill>
          <a:latin typeface="Arial" pitchFamily="34" charset="0"/>
          <a:cs typeface="+mn-cs"/>
        </a:defRPr>
      </a:lvl2pPr>
      <a:lvl3pPr marL="912813" indent="-29686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3pPr>
      <a:lvl4pPr marL="11414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>
          <a:solidFill>
            <a:schemeClr val="tx1"/>
          </a:solidFill>
          <a:latin typeface="Arial" pitchFamily="34" charset="0"/>
          <a:cs typeface="+mn-cs"/>
        </a:defRPr>
      </a:lvl4pPr>
      <a:lvl5pPr marL="13700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5pPr>
      <a:lvl6pPr marL="18272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6pPr>
      <a:lvl7pPr marL="22844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7pPr>
      <a:lvl8pPr marL="27416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8pPr>
      <a:lvl9pPr marL="31988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berry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Lab: BBM Integration</a:t>
            </a:r>
            <a:endParaRPr lang="en-US" dirty="0" smtClean="0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JAM 349</a:t>
            </a:r>
          </a:p>
          <a:p>
            <a:r>
              <a:rPr lang="en-US" dirty="0" smtClean="0">
                <a:latin typeface="Arial" charset="0"/>
              </a:rPr>
              <a:t>Nick Kalkounis – Product Manager</a:t>
            </a:r>
          </a:p>
          <a:p>
            <a:r>
              <a:rPr lang="en-US" dirty="0" smtClean="0">
                <a:latin typeface="Arial" charset="0"/>
              </a:rPr>
              <a:t>Mark Sohm – Developer Relations</a:t>
            </a:r>
          </a:p>
          <a:p>
            <a:r>
              <a:rPr lang="en-US" dirty="0" smtClean="0">
                <a:latin typeface="Arial" charset="0"/>
              </a:rPr>
              <a:t>February 5-6, </a:t>
            </a:r>
            <a:r>
              <a:rPr lang="en-US" dirty="0" smtClean="0">
                <a:latin typeface="Arial" charset="0"/>
              </a:rPr>
              <a:t>2013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Social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 </a:t>
            </a:r>
            <a:r>
              <a:rPr lang="en-US" dirty="0" err="1" smtClean="0"/>
              <a:t>bucketlist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Existing Cascades Sample (</a:t>
            </a:r>
            <a:r>
              <a:rPr lang="en-US" dirty="0" smtClean="0">
                <a:hlinkClick r:id="rId2"/>
              </a:rPr>
              <a:t>http://blackberry.github.com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BlackBerry Messenger Social Platform Features</a:t>
            </a:r>
          </a:p>
          <a:p>
            <a:pPr lvl="1"/>
            <a:r>
              <a:rPr lang="en-US" dirty="0" smtClean="0"/>
              <a:t>Register with BBM SP</a:t>
            </a:r>
          </a:p>
          <a:p>
            <a:pPr lvl="1"/>
            <a:r>
              <a:rPr lang="en-US" dirty="0" smtClean="0"/>
              <a:t>Create a profile box item</a:t>
            </a:r>
          </a:p>
          <a:p>
            <a:pPr lvl="1"/>
            <a:r>
              <a:rPr lang="en-US" dirty="0" smtClean="0"/>
              <a:t>Update the user’s personal message in their BBM Profile</a:t>
            </a:r>
          </a:p>
          <a:p>
            <a:pPr lvl="2"/>
            <a:r>
              <a:rPr lang="en-US" b="1" dirty="0" smtClean="0"/>
              <a:t>Bonus Items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Integrate BBM Chat into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Social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BlackBerry Native SDK</a:t>
            </a:r>
          </a:p>
          <a:p>
            <a:pPr lvl="1"/>
            <a:r>
              <a:rPr lang="en-US" dirty="0" smtClean="0"/>
              <a:t>BlackBerry 10 Dev Alpha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Doc:  </a:t>
            </a:r>
            <a:r>
              <a:rPr lang="en-US" dirty="0" smtClean="0"/>
              <a:t>JAM 349 </a:t>
            </a:r>
            <a:r>
              <a:rPr lang="en-US" dirty="0" smtClean="0"/>
              <a:t>Lab BBM Integration in the NDK</a:t>
            </a:r>
          </a:p>
          <a:p>
            <a:pPr lvl="1"/>
            <a:r>
              <a:rPr lang="en-US" dirty="0" smtClean="0"/>
              <a:t>Complete &amp; Incomplete versions of the lab</a:t>
            </a:r>
          </a:p>
          <a:p>
            <a:pPr lvl="1"/>
            <a:r>
              <a:rPr lang="en-US" dirty="0" smtClean="0"/>
              <a:t>Mark &amp; Nick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THANK YOU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JAM 349</a:t>
            </a:r>
          </a:p>
          <a:p>
            <a:r>
              <a:rPr lang="en-US" dirty="0" smtClean="0">
                <a:latin typeface="Arial" charset="0"/>
              </a:rPr>
              <a:t>Nick Kalkounis – Product Manager</a:t>
            </a:r>
          </a:p>
          <a:p>
            <a:r>
              <a:rPr lang="en-US" dirty="0" smtClean="0">
                <a:latin typeface="Arial" charset="0"/>
              </a:rPr>
              <a:t>Mark Sohm – Developer Relations</a:t>
            </a:r>
          </a:p>
          <a:p>
            <a:r>
              <a:rPr lang="en-US" dirty="0" smtClean="0">
                <a:latin typeface="Arial" charset="0"/>
              </a:rPr>
              <a:t>February 5-6, </a:t>
            </a:r>
            <a:r>
              <a:rPr lang="en-US" dirty="0" smtClean="0">
                <a:latin typeface="Arial" charset="0"/>
              </a:rPr>
              <a:t>2013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World 2011">
  <a:themeElements>
    <a:clrScheme name="BlackBerry World 2011 16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5594"/>
      </a:accent1>
      <a:accent2>
        <a:srgbClr val="008675"/>
      </a:accent2>
      <a:accent3>
        <a:srgbClr val="FFFFFF"/>
      </a:accent3>
      <a:accent4>
        <a:srgbClr val="000000"/>
      </a:accent4>
      <a:accent5>
        <a:srgbClr val="AAB4C8"/>
      </a:accent5>
      <a:accent6>
        <a:srgbClr val="007969"/>
      </a:accent6>
      <a:hlink>
        <a:srgbClr val="FC8F00"/>
      </a:hlink>
      <a:folHlink>
        <a:srgbClr val="870014"/>
      </a:folHlink>
    </a:clrScheme>
    <a:fontScheme name="BlackBerry World 201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ckBerry World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FC8F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</TotalTime>
  <Words>124</Words>
  <Application>Microsoft Office PowerPoint</Application>
  <PresentationFormat>On-screen Show (16:9)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BlackBerry World 2011</vt:lpstr>
      <vt:lpstr>Lab: BBM Integration</vt:lpstr>
      <vt:lpstr>BBM Social Platform</vt:lpstr>
      <vt:lpstr>BBM Social Platform</vt:lpstr>
      <vt:lpstr>THANK YOU</vt:lpstr>
    </vt:vector>
  </TitlesOfParts>
  <Company>Research in Motion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subject>BlackBerry World 2011</dc:subject>
  <dc:creator>.</dc:creator>
  <dc:description>Onsite presentation support by Reaction Graphics LLC, www.reactiongraphics.com</dc:description>
  <cp:lastModifiedBy>Windows User</cp:lastModifiedBy>
  <cp:revision>252</cp:revision>
  <dcterms:created xsi:type="dcterms:W3CDTF">2011-01-18T05:23:15Z</dcterms:created>
  <dcterms:modified xsi:type="dcterms:W3CDTF">2013-01-21T18:28:33Z</dcterms:modified>
</cp:coreProperties>
</file>