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FEB"/>
    <a:srgbClr val="FCFFFB"/>
    <a:srgbClr val="F9FFF7"/>
    <a:srgbClr val="FFFFEF"/>
    <a:srgbClr val="FFF4EF"/>
    <a:srgbClr val="FFC0A3"/>
    <a:srgbClr val="FF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4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6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0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87CE-0674-4F72-8269-0EA46549553A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F9B2-ECF1-4E1D-AE4F-CF07CC407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0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36" y="1555115"/>
            <a:ext cx="1763563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9" y="1555115"/>
            <a:ext cx="1761081" cy="360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17" idx="1"/>
          </p:cNvCxnSpPr>
          <p:nvPr/>
        </p:nvCxnSpPr>
        <p:spPr>
          <a:xfrm>
            <a:off x="6453554" y="2532185"/>
            <a:ext cx="2439251" cy="822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7" idx="1"/>
          </p:cNvCxnSpPr>
          <p:nvPr/>
        </p:nvCxnSpPr>
        <p:spPr>
          <a:xfrm flipV="1">
            <a:off x="5480996" y="3355115"/>
            <a:ext cx="3411809" cy="163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4" idx="1"/>
          </p:cNvCxnSpPr>
          <p:nvPr/>
        </p:nvCxnSpPr>
        <p:spPr>
          <a:xfrm>
            <a:off x="2788830" y="3355115"/>
            <a:ext cx="21702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805" y="1555115"/>
            <a:ext cx="1766129" cy="360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69890" y="5196573"/>
            <a:ext cx="147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회원로그인 페이지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265081" y="5153541"/>
            <a:ext cx="101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메인 페이지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9264246" y="5196573"/>
            <a:ext cx="1023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채용공고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메인 페이지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61076" y="3092154"/>
            <a:ext cx="102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로그인 성공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491046" y="3092154"/>
            <a:ext cx="81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B050"/>
                </a:solidFill>
              </a:rPr>
              <a:t>채용공고 페이지로 이동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32027" y="384600"/>
            <a:ext cx="131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유저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98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29" y="202684"/>
            <a:ext cx="5619810" cy="27292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" y="3416304"/>
            <a:ext cx="5619811" cy="2897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8" t="17993" r="14688" b="12027"/>
          <a:stretch/>
        </p:blipFill>
        <p:spPr>
          <a:xfrm>
            <a:off x="8077200" y="3418877"/>
            <a:ext cx="2714625" cy="2895198"/>
          </a:xfrm>
          <a:prstGeom prst="rect">
            <a:avLst/>
          </a:prstGeom>
        </p:spPr>
      </p:pic>
      <p:cxnSp>
        <p:nvCxnSpPr>
          <p:cNvPr id="6" name="꺾인 연결선 5"/>
          <p:cNvCxnSpPr>
            <a:stCxn id="2" idx="1"/>
            <a:endCxn id="3" idx="0"/>
          </p:cNvCxnSpPr>
          <p:nvPr/>
        </p:nvCxnSpPr>
        <p:spPr>
          <a:xfrm rot="10800000" flipV="1">
            <a:off x="3429029" y="1567302"/>
            <a:ext cx="12700" cy="1849001"/>
          </a:xfrm>
          <a:prstGeom prst="bentConnector4">
            <a:avLst>
              <a:gd name="adj1" fmla="val 7950000"/>
              <a:gd name="adj2" fmla="val 869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543550" y="5524500"/>
            <a:ext cx="2533650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87690" y="2931922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면접방</a:t>
            </a:r>
            <a:r>
              <a:rPr lang="ko-KR" altLang="en-US" sz="1200" dirty="0" smtClean="0"/>
              <a:t> 입장 페이지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46220" y="6314075"/>
            <a:ext cx="176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화상 면접 진행 페이지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이력서 보기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551704" y="6314075"/>
            <a:ext cx="176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화상 면접 진행 페이지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평가하기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3169" y="2353303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00B050"/>
                </a:solidFill>
              </a:rPr>
              <a:t>면접방</a:t>
            </a:r>
            <a:r>
              <a:rPr lang="ko-KR" altLang="en-US" sz="1200" dirty="0" smtClean="0">
                <a:solidFill>
                  <a:srgbClr val="00B050"/>
                </a:solidFill>
              </a:rPr>
              <a:t> 입장 성공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6120" y="5247501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평가하기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" y="2009626"/>
            <a:ext cx="3414056" cy="34292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17" y="2539259"/>
            <a:ext cx="3749365" cy="237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518" y="2752638"/>
            <a:ext cx="3269263" cy="1943268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endCxn id="3" idx="1"/>
          </p:cNvCxnSpPr>
          <p:nvPr/>
        </p:nvCxnSpPr>
        <p:spPr>
          <a:xfrm flipV="1">
            <a:off x="2276475" y="3724272"/>
            <a:ext cx="1944842" cy="1314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3" idx="3"/>
            <a:endCxn id="4" idx="1"/>
          </p:cNvCxnSpPr>
          <p:nvPr/>
        </p:nvCxnSpPr>
        <p:spPr>
          <a:xfrm>
            <a:off x="7970682" y="3724272"/>
            <a:ext cx="7388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560719">
            <a:off x="2605659" y="3932242"/>
            <a:ext cx="122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B050"/>
                </a:solidFill>
              </a:rPr>
              <a:t>최종합격으로 상태 변경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6042" y="3447272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B050"/>
                </a:solidFill>
              </a:rPr>
              <a:t>알림 전송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209" y="5438923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면접 단계 페이지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44755" y="4909284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합격 단계 페이지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492905" y="4695905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회원 알림 </a:t>
            </a:r>
            <a:r>
              <a:rPr lang="ko-KR" altLang="en-US" sz="1200" dirty="0" err="1" smtClean="0"/>
              <a:t>모달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33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96" y="245060"/>
            <a:ext cx="1412903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60" y="245060"/>
            <a:ext cx="1412830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24" y="246494"/>
            <a:ext cx="1395424" cy="288000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4" idx="1"/>
            <a:endCxn id="5" idx="3"/>
          </p:cNvCxnSpPr>
          <p:nvPr/>
        </p:nvCxnSpPr>
        <p:spPr>
          <a:xfrm flipH="1">
            <a:off x="3279690" y="1685060"/>
            <a:ext cx="18094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6" idx="1"/>
          </p:cNvCxnSpPr>
          <p:nvPr/>
        </p:nvCxnSpPr>
        <p:spPr>
          <a:xfrm>
            <a:off x="6501999" y="1685060"/>
            <a:ext cx="1809425" cy="1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94" y="3675231"/>
            <a:ext cx="1414805" cy="2880000"/>
          </a:xfrm>
          <a:prstGeom prst="rect">
            <a:avLst/>
          </a:prstGeom>
        </p:spPr>
      </p:pic>
      <p:cxnSp>
        <p:nvCxnSpPr>
          <p:cNvPr id="13" name="꺾인 연결선 12"/>
          <p:cNvCxnSpPr>
            <a:stCxn id="6" idx="2"/>
            <a:endCxn id="11" idx="3"/>
          </p:cNvCxnSpPr>
          <p:nvPr/>
        </p:nvCxnSpPr>
        <p:spPr>
          <a:xfrm rot="5400000">
            <a:off x="6761200" y="2867294"/>
            <a:ext cx="1988737" cy="2507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" idx="2"/>
            <a:endCxn id="11" idx="1"/>
          </p:cNvCxnSpPr>
          <p:nvPr/>
        </p:nvCxnSpPr>
        <p:spPr>
          <a:xfrm rot="16200000" flipH="1">
            <a:off x="2835149" y="2863185"/>
            <a:ext cx="1990171" cy="25139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6388" y="3146260"/>
            <a:ext cx="866456" cy="28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전체공고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9917" y="3123627"/>
            <a:ext cx="866456" cy="28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맞춤공고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201490" y="3123627"/>
            <a:ext cx="118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채용공고 메인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4089" y="6555228"/>
            <a:ext cx="1427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공고 상세 페이지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68686" y="4833876"/>
            <a:ext cx="866456" cy="28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공고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9953" y="4833876"/>
            <a:ext cx="866456" cy="28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공고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2623" y="1408061"/>
            <a:ext cx="120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00B050"/>
                </a:solidFill>
              </a:rPr>
              <a:t>전체공고</a:t>
            </a:r>
            <a:r>
              <a:rPr lang="ko-KR" altLang="en-US" sz="1200" dirty="0" smtClean="0">
                <a:solidFill>
                  <a:srgbClr val="00B050"/>
                </a:solidFill>
              </a:rPr>
              <a:t>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1389" y="1406627"/>
            <a:ext cx="120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00B050"/>
                </a:solidFill>
              </a:rPr>
              <a:t>맞춤공고</a:t>
            </a:r>
            <a:r>
              <a:rPr lang="ko-KR" altLang="en-US" sz="1200" dirty="0" smtClean="0">
                <a:solidFill>
                  <a:srgbClr val="00B050"/>
                </a:solidFill>
              </a:rPr>
              <a:t>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941" y="1591620"/>
            <a:ext cx="1770810" cy="360000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15" idx="3"/>
            <a:endCxn id="2" idx="1"/>
          </p:cNvCxnSpPr>
          <p:nvPr/>
        </p:nvCxnSpPr>
        <p:spPr>
          <a:xfrm>
            <a:off x="3462360" y="3391620"/>
            <a:ext cx="2017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550" y="5191620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채용 공고 페이지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79941" y="5191620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332" y="1591620"/>
            <a:ext cx="1754839" cy="36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31" y="1591620"/>
            <a:ext cx="1766129" cy="3600000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2" idx="3"/>
            <a:endCxn id="13" idx="1"/>
          </p:cNvCxnSpPr>
          <p:nvPr/>
        </p:nvCxnSpPr>
        <p:spPr>
          <a:xfrm>
            <a:off x="7250751" y="3391620"/>
            <a:ext cx="2017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94507" y="5191619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나의 일정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869381" y="2929955"/>
            <a:ext cx="120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00B050"/>
                </a:solidFill>
              </a:rPr>
              <a:t>마이페이지로</a:t>
            </a:r>
            <a:r>
              <a:rPr lang="ko-KR" altLang="en-US" sz="1200" dirty="0" smtClean="0">
                <a:solidFill>
                  <a:srgbClr val="00B050"/>
                </a:solidFill>
              </a:rPr>
              <a:t> 이동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54540" y="3114621"/>
            <a:ext cx="121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B050"/>
                </a:solidFill>
              </a:rPr>
              <a:t>나의 일정 보기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7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3" y="1661793"/>
            <a:ext cx="1768506" cy="36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18" y="1646585"/>
            <a:ext cx="1770968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72" y="1646585"/>
            <a:ext cx="1751613" cy="3600000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5" idx="1"/>
          </p:cNvCxnSpPr>
          <p:nvPr/>
        </p:nvCxnSpPr>
        <p:spPr>
          <a:xfrm flipV="1">
            <a:off x="1771650" y="3446585"/>
            <a:ext cx="1909522" cy="1639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4" idx="1"/>
          </p:cNvCxnSpPr>
          <p:nvPr/>
        </p:nvCxnSpPr>
        <p:spPr>
          <a:xfrm>
            <a:off x="5432785" y="3446585"/>
            <a:ext cx="1439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19" y="1646585"/>
            <a:ext cx="1756334" cy="3600000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endCxn id="14" idx="1"/>
          </p:cNvCxnSpPr>
          <p:nvPr/>
        </p:nvCxnSpPr>
        <p:spPr>
          <a:xfrm flipV="1">
            <a:off x="8505825" y="3446585"/>
            <a:ext cx="1576994" cy="180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5952" y="3105710"/>
            <a:ext cx="120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00B050"/>
                </a:solidFill>
              </a:rPr>
              <a:t>게시글</a:t>
            </a:r>
            <a:r>
              <a:rPr lang="ko-KR" altLang="en-US" sz="1200" dirty="0" smtClean="0">
                <a:solidFill>
                  <a:srgbClr val="00B050"/>
                </a:solidFill>
              </a:rPr>
              <a:t>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190" y="5261793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공고 상세 페이지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57783" y="5261793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커뮤니티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58606" y="5246585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게시글</a:t>
            </a:r>
            <a:r>
              <a:rPr lang="ko-KR" altLang="en-US" sz="1200" dirty="0" smtClean="0"/>
              <a:t> 페이지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0261790" y="5261793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면접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연습 페이지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 rot="19190972">
            <a:off x="2242426" y="3817176"/>
            <a:ext cx="1203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커뮤니티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8656894">
            <a:off x="8627593" y="3978982"/>
            <a:ext cx="1276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B050"/>
                </a:solidFill>
              </a:rPr>
              <a:t>면접</a:t>
            </a:r>
            <a:r>
              <a:rPr lang="en-US" altLang="ko-KR" sz="1200" dirty="0" smtClean="0">
                <a:solidFill>
                  <a:srgbClr val="00B050"/>
                </a:solidFill>
              </a:rPr>
              <a:t>/</a:t>
            </a:r>
            <a:r>
              <a:rPr lang="ko-KR" altLang="en-US" sz="1200" dirty="0" smtClean="0">
                <a:solidFill>
                  <a:srgbClr val="00B050"/>
                </a:solidFill>
              </a:rPr>
              <a:t>연습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4" y="377550"/>
            <a:ext cx="1405067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13" y="377550"/>
            <a:ext cx="1389542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47" y="3644411"/>
            <a:ext cx="1414873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00" y="377550"/>
            <a:ext cx="1414669" cy="288000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5" idx="3"/>
          </p:cNvCxnSpPr>
          <p:nvPr/>
        </p:nvCxnSpPr>
        <p:spPr>
          <a:xfrm flipH="1" flipV="1">
            <a:off x="3037455" y="1817550"/>
            <a:ext cx="2598414" cy="582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>
          <a:xfrm>
            <a:off x="2342684" y="3257550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8" idx="1"/>
          </p:cNvCxnSpPr>
          <p:nvPr/>
        </p:nvCxnSpPr>
        <p:spPr>
          <a:xfrm flipV="1">
            <a:off x="6638192" y="1817550"/>
            <a:ext cx="2442908" cy="582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</p:cNvCxnSpPr>
          <p:nvPr/>
        </p:nvCxnSpPr>
        <p:spPr>
          <a:xfrm>
            <a:off x="9788435" y="3257550"/>
            <a:ext cx="989" cy="38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059277" y="1995854"/>
            <a:ext cx="0" cy="1657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31" y="3653550"/>
            <a:ext cx="1460580" cy="3015158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1100" y="3721129"/>
            <a:ext cx="1364528" cy="28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814696">
            <a:off x="3565013" y="1795529"/>
            <a:ext cx="135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면접 연습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0777966">
            <a:off x="7182276" y="1794195"/>
            <a:ext cx="135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내 연습함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1521" y="3319767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면접 보러 가기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2919" y="3296229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연습하기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82639" y="3268243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00B050"/>
                </a:solidFill>
              </a:rPr>
              <a:t>녹화본</a:t>
            </a:r>
            <a:r>
              <a:rPr lang="ko-KR" altLang="en-US" sz="1200" dirty="0" smtClean="0">
                <a:solidFill>
                  <a:srgbClr val="00B050"/>
                </a:solidFill>
              </a:rPr>
              <a:t>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73" y="1817550"/>
            <a:ext cx="170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답변 작성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화상 연습 페이지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9861" y="4945911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면접 연습 페이지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761811" y="5084410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화상 면접 페이지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45628" y="5084410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면접 연습 페이지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456995" y="1909882"/>
            <a:ext cx="1398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내 연습함 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93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84" y="384600"/>
            <a:ext cx="5876302" cy="288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8" y="3646546"/>
            <a:ext cx="6118003" cy="28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07190" y="1547601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로그인 성공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42191" y="3264600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기업 로그인 페이지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7799665" y="6526546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기업 메인 페이지</a:t>
            </a:r>
            <a:endParaRPr lang="ko-KR" altLang="en-US" sz="1200" dirty="0"/>
          </a:p>
        </p:txBody>
      </p:sp>
      <p:cxnSp>
        <p:nvCxnSpPr>
          <p:cNvPr id="3" name="꺾인 연결선 2"/>
          <p:cNvCxnSpPr>
            <a:stCxn id="28" idx="3"/>
            <a:endCxn id="29" idx="0"/>
          </p:cNvCxnSpPr>
          <p:nvPr/>
        </p:nvCxnSpPr>
        <p:spPr>
          <a:xfrm>
            <a:off x="6531586" y="1824600"/>
            <a:ext cx="2119324" cy="18219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2027" y="384600"/>
            <a:ext cx="131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기업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796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2" y="0"/>
            <a:ext cx="6105525" cy="28715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2" y="3325856"/>
            <a:ext cx="2024470" cy="3532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96" y="3325855"/>
            <a:ext cx="1977675" cy="3532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4" y="3883915"/>
            <a:ext cx="2311668" cy="1461237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2" idx="1"/>
            <a:endCxn id="4" idx="0"/>
          </p:cNvCxnSpPr>
          <p:nvPr/>
        </p:nvCxnSpPr>
        <p:spPr>
          <a:xfrm rot="10800000" flipV="1">
            <a:off x="1835738" y="1435752"/>
            <a:ext cx="1012235" cy="189010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019300" y="4371975"/>
            <a:ext cx="3641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515100" y="4359350"/>
            <a:ext cx="3829050" cy="12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07030" y="4953426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서류 단계 페이지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57797" y="1158752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공고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68741" y="4954628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면접 단계 페이지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9258084" y="5359478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합격 단계 페이지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49489" y="2867493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채용 관리 페이지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055972" y="4082351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면접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29393" y="4089542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합격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5" y="1828800"/>
            <a:ext cx="1977675" cy="35321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546" y="1794872"/>
            <a:ext cx="1765467" cy="36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40" y="1794872"/>
            <a:ext cx="1750419" cy="360000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5" idx="1"/>
            <a:endCxn id="7" idx="3"/>
          </p:cNvCxnSpPr>
          <p:nvPr/>
        </p:nvCxnSpPr>
        <p:spPr>
          <a:xfrm flipH="1">
            <a:off x="3520259" y="3594872"/>
            <a:ext cx="1452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3"/>
            <a:endCxn id="17" idx="1"/>
          </p:cNvCxnSpPr>
          <p:nvPr/>
        </p:nvCxnSpPr>
        <p:spPr>
          <a:xfrm>
            <a:off x="6950740" y="3594872"/>
            <a:ext cx="1452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62604" y="3302995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이력서 보기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430" y="3302994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면접평가 보기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87" y="1469616"/>
            <a:ext cx="2391273" cy="36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6" y="1469616"/>
            <a:ext cx="2956205" cy="3600000"/>
          </a:xfrm>
          <a:prstGeom prst="rect">
            <a:avLst/>
          </a:prstGeom>
        </p:spPr>
      </p:pic>
      <p:cxnSp>
        <p:nvCxnSpPr>
          <p:cNvPr id="6" name="직선 화살표 연결선 5"/>
          <p:cNvCxnSpPr>
            <a:stCxn id="2" idx="1"/>
            <a:endCxn id="3" idx="3"/>
          </p:cNvCxnSpPr>
          <p:nvPr/>
        </p:nvCxnSpPr>
        <p:spPr>
          <a:xfrm flipH="1">
            <a:off x="3717121" y="3269616"/>
            <a:ext cx="149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3"/>
            <a:endCxn id="15" idx="1"/>
          </p:cNvCxnSpPr>
          <p:nvPr/>
        </p:nvCxnSpPr>
        <p:spPr>
          <a:xfrm>
            <a:off x="7606760" y="3269616"/>
            <a:ext cx="1498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7707" y="4705076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면접일정</a:t>
            </a:r>
            <a:r>
              <a:rPr lang="ko-KR" altLang="en-US" sz="1200" dirty="0" smtClean="0"/>
              <a:t> 관리 페이지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519227" y="5069616"/>
            <a:ext cx="1783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면접 공고 메인 페이지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132402" y="5069616"/>
            <a:ext cx="170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면접평가 관리 페이지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7371" y="2937711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00B050"/>
                </a:solidFill>
              </a:rPr>
              <a:t>면접일정</a:t>
            </a:r>
            <a:r>
              <a:rPr lang="ko-KR" altLang="en-US" sz="1200" dirty="0" smtClean="0">
                <a:solidFill>
                  <a:srgbClr val="00B050"/>
                </a:solidFill>
              </a:rPr>
              <a:t> 관리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7010" y="2937712"/>
            <a:ext cx="156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면접평가 관리 선택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126" y="1469616"/>
            <a:ext cx="175704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173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16</cp:revision>
  <dcterms:created xsi:type="dcterms:W3CDTF">2022-08-18T20:23:03Z</dcterms:created>
  <dcterms:modified xsi:type="dcterms:W3CDTF">2022-08-18T22:39:51Z</dcterms:modified>
</cp:coreProperties>
</file>