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80" r:id="rId10"/>
    <p:sldId id="264" r:id="rId11"/>
    <p:sldId id="266" r:id="rId12"/>
    <p:sldId id="265" r:id="rId13"/>
    <p:sldId id="267" r:id="rId14"/>
    <p:sldId id="27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0ACE8-11AC-49D3-9A15-99B7E4AC38BD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2C90-A7EE-4091-908B-B2C35F6BD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72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0DA55-F90E-4C42-9F31-C15F06AC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4A37C0-28AF-492B-B776-5335F64F4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4D2E91-B2AC-424D-903D-317EDA57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0DCF-940C-4AAF-BFB8-26FACF3C7580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67A7DF-BD87-4AFA-94CC-68D6E38C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15AE45-B8C5-438B-9BCA-4F8BD8A7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7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DAD50-2CC1-4918-A352-D9D305C8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3CFD55-9F3B-4FF8-88B8-664B4AF04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2C047-F0AC-45F1-9BEF-054B4BD8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6E0-C581-4F9B-93B0-75DE63B80FF4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588CF-8DD1-4B87-99C7-DF0D2C07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2373C-C1C9-45DD-815C-E53040DC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7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0A6117-0E9E-4997-9B69-83FA9FE6D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5A49CB-9F99-4089-B3ED-A2AB13417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F93C2F-87A0-4FE1-BB5A-90AE8E20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830C-BD64-4064-B01C-C9E1E8171677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EFF882-7D31-4B3F-B5EF-9B1D20FF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3B607-D068-4B7D-A8B1-984A6A9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176EC-4308-46BC-87C1-CCECF8CE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787426-6A41-43CA-858E-B31F3B69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8D116B-F6F9-46DF-B2BA-2AC06629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6450-0C0B-46B4-8915-0701A286715F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F511B-10DA-4FF8-88F0-331795CA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A68EB7-ED7E-417A-A7C5-60915445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11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465A8-0C94-4A42-A3CA-2E1807E2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40E55D-BD94-44F1-BB7A-FB2E716D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243810-D4AA-4EFD-8DF5-6F0312DF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C174-16E9-4D41-AEDB-CD90EC325F52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C0851-21B8-4B6F-984A-17A28C9C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997D3C-9CB7-41B4-BF1E-25707958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4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8C350-F2C2-4EEB-BBA1-CD0F530D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21393F-9983-4DCD-A6F4-4B20D20AA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433197-953C-478A-9AE0-2729D14C7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3620B2-1628-485B-8A49-F35CBB29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A6C-3B79-42DA-A842-B8087CF4A223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767AE0-D1BF-47E2-852B-62ECA102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6680F2-8D32-4A03-90A1-69558077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3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52E8F-3754-4E9F-9603-4002C89C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49AB12-B418-4667-AA2E-CF52F3D2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8E637B-D253-4B85-95BC-032E3D81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523639-8B59-482A-89E4-E8047162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2446A1-E98B-49E3-A78C-6ACE797DB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2034B8-4FD6-4FBD-A19C-F3233FE7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7D-8193-4529-BC99-128FC722EC92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F52494-84F1-49A7-97CB-E5A5D471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CB853B-E4D9-4A42-A005-23D94600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1CEB1-4BDA-4FA0-9339-8B301BC0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BDE056-577C-48D5-A42C-00A16EF7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1EDA-EFAB-4B88-ABED-34D46396A857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AFBC66-F66B-4B11-8284-15C08AF3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54A31D-0298-4471-B84A-38F8706F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475CB9-CA1F-4EB3-BE25-BB7E4669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38E2-0A91-442B-87C9-A7F286066505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2F2F87-1234-474D-BBDC-EBC6962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ECFB85-75E9-48EA-864C-CFAE37DD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1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36E2-2154-4A74-A5C0-ED08C49C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51ECC-649A-4014-BEEF-07BCEABB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AC538A-E19B-45DE-B8F9-B84A281A6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6FAA8F-ED99-44D8-91D0-D8F3ADE7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D691-E3E6-424F-B648-22320E4195F3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7D75E-EDC9-4495-B08F-422BC0C1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2C63E9-967A-4866-A2E6-3D5E06CD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51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D8DC6-604E-412F-8185-8246530F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B843BC-93BD-4B88-BD85-5E3FCB3DE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612070-7379-4DD2-BAF6-40E7A6C91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29F37C-3B17-4AF7-B37B-A75D687B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F133-E86A-43F1-8F3A-A8625D05A812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5A6E9-B640-44AD-834D-4F091653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B0B5DE-65D1-471D-8649-25532C1B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9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C4C224-0F7C-440B-BC4B-6378CA74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4050B9-DA15-45AD-BCEE-8C76C79F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A8CCE3-93EE-4B9D-B042-AA4426907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9345-AA34-481C-9FBD-5D53A37C9C0B}" type="datetime1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1E9C8-E224-4C59-B618-4339F9F03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24F3A-E95F-43C1-8559-C2982927B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2B6D-EE19-4776-AFE9-16CB177B4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06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74CC5-68A7-4E0F-A42E-B2E070DEA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Lumped Deep Learning</a:t>
            </a:r>
            <a:br>
              <a:rPr lang="en-US" altLang="zh-TW" b="1" dirty="0">
                <a:latin typeface="+mn-lt"/>
              </a:rPr>
            </a:br>
            <a:r>
              <a:rPr lang="en-US" altLang="zh-TW" b="1" dirty="0">
                <a:latin typeface="+mn-lt"/>
              </a:rPr>
              <a:t>- City Development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73678A-D692-4A98-953A-C48C2F259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2024/1/16</a:t>
            </a:r>
          </a:p>
          <a:p>
            <a:r>
              <a:rPr lang="en-US" altLang="zh-TW" dirty="0"/>
              <a:t>Wei-Hua </a:t>
            </a:r>
            <a:r>
              <a:rPr lang="en-US" altLang="zh-TW" dirty="0" err="1"/>
              <a:t>Chieng</a:t>
            </a:r>
            <a:endParaRPr lang="en-US" altLang="zh-TW" dirty="0"/>
          </a:p>
          <a:p>
            <a:r>
              <a:rPr lang="en-US" altLang="zh-TW" dirty="0"/>
              <a:t>Professor</a:t>
            </a:r>
          </a:p>
          <a:p>
            <a:r>
              <a:rPr lang="en-US" altLang="zh-TW" dirty="0"/>
              <a:t>NYCU, ME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077AB-13F8-4354-A9D5-BD6A8334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28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6AFAD-59E2-4F18-9F55-BD9154CC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003" y="2527067"/>
            <a:ext cx="5401993" cy="1325563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Your Own Application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B0163C-9FFC-4B7C-AEAC-83BE50D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5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9602F-73B3-4004-9201-F44AD7CB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Create File DNN1.csv using MS EXCEL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E3158C-CCF4-4367-87D8-D16320F5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3AA56A-555A-49E3-AD6F-DC4128DC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28887"/>
              </p:ext>
            </p:extLst>
          </p:nvPr>
        </p:nvGraphicFramePr>
        <p:xfrm>
          <a:off x="952500" y="2171700"/>
          <a:ext cx="10160970" cy="3771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7398">
                  <a:extLst>
                    <a:ext uri="{9D8B030D-6E8A-4147-A177-3AD203B41FA5}">
                      <a16:colId xmlns:a16="http://schemas.microsoft.com/office/drawing/2014/main" val="1101263961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2320421636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171462585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3732109691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263778888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592554499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3786547842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736852164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1348453268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882043906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76872798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3612609829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1323173594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3989835237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2608910032"/>
                    </a:ext>
                  </a:extLst>
                </a:gridCol>
              </a:tblGrid>
              <a:tr h="3137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>
                          <a:effectLst/>
                        </a:rPr>
                        <a:t>[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X0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>
                          <a:effectLst/>
                        </a:rPr>
                        <a:t>]=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551461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274157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872665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446818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5583455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>
                          <a:effectLst/>
                        </a:rPr>
                        <a:t>[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YD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>
                          <a:effectLst/>
                        </a:rPr>
                        <a:t>]=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7646543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0829821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9433810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990592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0576689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065306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039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84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9602F-73B3-4004-9201-F44AD7CB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Create File DNN1.txt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E4CF6-4CFB-43B4-9EAD-FB2356B8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EtaStart</a:t>
            </a:r>
            <a:r>
              <a:rPr lang="en-US" altLang="zh-TW" dirty="0"/>
              <a:t> = 0.02;</a:t>
            </a:r>
          </a:p>
          <a:p>
            <a:pPr marL="0" indent="0">
              <a:buNone/>
            </a:pPr>
            <a:r>
              <a:rPr lang="en-US" altLang="zh-TW" dirty="0" err="1"/>
              <a:t>EtaEnd</a:t>
            </a:r>
            <a:r>
              <a:rPr lang="en-US" altLang="zh-TW" dirty="0"/>
              <a:t> = 0.05;</a:t>
            </a:r>
          </a:p>
          <a:p>
            <a:pPr marL="0" indent="0">
              <a:buNone/>
            </a:pPr>
            <a:r>
              <a:rPr lang="en-US" altLang="zh-TW" dirty="0"/>
              <a:t>Alpha = 0.9;</a:t>
            </a:r>
          </a:p>
          <a:p>
            <a:pPr marL="0" indent="0">
              <a:buNone/>
            </a:pPr>
            <a:r>
              <a:rPr lang="en-US" altLang="zh-TW" dirty="0" err="1"/>
              <a:t>BetaStart</a:t>
            </a:r>
            <a:r>
              <a:rPr lang="en-US" altLang="zh-TW" dirty="0"/>
              <a:t> = 0.02;</a:t>
            </a:r>
          </a:p>
          <a:p>
            <a:pPr marL="0" indent="0">
              <a:buNone/>
            </a:pPr>
            <a:r>
              <a:rPr lang="en-US" altLang="zh-TW" dirty="0" err="1"/>
              <a:t>BetaEnd</a:t>
            </a:r>
            <a:r>
              <a:rPr lang="en-US" altLang="zh-TW" dirty="0"/>
              <a:t> = 0.05;</a:t>
            </a:r>
          </a:p>
          <a:p>
            <a:pPr marL="0" indent="0">
              <a:buNone/>
            </a:pPr>
            <a:r>
              <a:rPr lang="en-US" altLang="zh-TW" dirty="0" err="1"/>
              <a:t>InitWeight</a:t>
            </a:r>
            <a:r>
              <a:rPr lang="en-US" altLang="zh-TW" dirty="0"/>
              <a:t> = 0.338;</a:t>
            </a:r>
          </a:p>
          <a:p>
            <a:pPr marL="0" indent="0">
              <a:buNone/>
            </a:pPr>
            <a:r>
              <a:rPr lang="en-US" altLang="zh-TW" dirty="0"/>
              <a:t>file = "../data/DNN1.csv";</a:t>
            </a:r>
          </a:p>
          <a:p>
            <a:pPr marL="0" indent="0">
              <a:buNone/>
            </a:pPr>
            <a:r>
              <a:rPr lang="en-US" altLang="zh-TW" dirty="0"/>
              <a:t>HL = [(4, 5, 5, 5)];</a:t>
            </a:r>
          </a:p>
          <a:p>
            <a:pPr marL="0" indent="0">
              <a:buNone/>
            </a:pPr>
            <a:r>
              <a:rPr lang="en-US" altLang="zh-TW" dirty="0"/>
              <a:t>LDNN = </a:t>
            </a:r>
            <a:r>
              <a:rPr lang="en-US" altLang="zh-TW" dirty="0" err="1"/>
              <a:t>LumpedDNN</a:t>
            </a:r>
            <a:r>
              <a:rPr lang="en-US" altLang="zh-TW" dirty="0"/>
              <a:t>(file, HL, false, </a:t>
            </a:r>
            <a:r>
              <a:rPr lang="en-US" altLang="zh-TW" dirty="0" err="1"/>
              <a:t>InitWeight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DY3 = </a:t>
            </a:r>
            <a:r>
              <a:rPr lang="en-US" altLang="zh-TW" dirty="0" err="1"/>
              <a:t>LDNNLumpedLearning</a:t>
            </a:r>
            <a:r>
              <a:rPr lang="en-US" altLang="zh-TW" dirty="0"/>
              <a:t>(LDNN, </a:t>
            </a:r>
            <a:r>
              <a:rPr lang="en-US" altLang="zh-TW" dirty="0" err="1"/>
              <a:t>EtaStart</a:t>
            </a:r>
            <a:r>
              <a:rPr lang="en-US" altLang="zh-TW" dirty="0"/>
              <a:t>, </a:t>
            </a:r>
            <a:r>
              <a:rPr lang="en-US" altLang="zh-TW" dirty="0" err="1"/>
              <a:t>EtaEnd</a:t>
            </a:r>
            <a:r>
              <a:rPr lang="en-US" altLang="zh-TW" dirty="0"/>
              <a:t>, Alpha, </a:t>
            </a:r>
            <a:r>
              <a:rPr lang="en-US" altLang="zh-TW" dirty="0" err="1"/>
              <a:t>BetaStart</a:t>
            </a:r>
            <a:r>
              <a:rPr lang="en-US" altLang="zh-TW" dirty="0"/>
              <a:t>, </a:t>
            </a:r>
            <a:r>
              <a:rPr lang="en-US" altLang="zh-TW" dirty="0" err="1"/>
              <a:t>BetaEnd</a:t>
            </a:r>
            <a:r>
              <a:rPr lang="en-US" altLang="zh-TW" dirty="0"/>
              <a:t>, 100, 0.0001);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E3158C-CCF4-4367-87D8-D16320F5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6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01B62E-BC7F-4F61-844A-9CFEBA02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02" y="1530453"/>
            <a:ext cx="8837082" cy="49624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894CE9-67A6-4D88-BEFA-0898E97B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Execute Lachat.exe (Training)</a:t>
            </a:r>
            <a:endParaRPr lang="zh-TW" altLang="en-US" b="1" dirty="0">
              <a:latin typeface="+mn-lt"/>
            </a:endParaRPr>
          </a:p>
        </p:txBody>
      </p:sp>
      <p:sp>
        <p:nvSpPr>
          <p:cNvPr id="7" name="圖說文字: 向上箭號 6">
            <a:extLst>
              <a:ext uri="{FF2B5EF4-FFF2-40B4-BE49-F238E27FC236}">
                <a16:creationId xmlns:a16="http://schemas.microsoft.com/office/drawing/2014/main" id="{BA9C5658-8C7F-448D-92D9-61756A0770D7}"/>
              </a:ext>
            </a:extLst>
          </p:cNvPr>
          <p:cNvSpPr/>
          <p:nvPr/>
        </p:nvSpPr>
        <p:spPr>
          <a:xfrm>
            <a:off x="1800664" y="2384815"/>
            <a:ext cx="2489982" cy="1511936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Paste here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DEF1AF-BEE4-4124-A9F3-A74C0E5C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B29701A-B7D6-456C-B438-39D91D0A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494" y="2384815"/>
            <a:ext cx="4131214" cy="215905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1200" dirty="0" err="1"/>
              <a:t>EtaStart</a:t>
            </a:r>
            <a:r>
              <a:rPr lang="en-US" altLang="zh-TW" sz="1200" dirty="0"/>
              <a:t> = 0.02;</a:t>
            </a:r>
          </a:p>
          <a:p>
            <a:pPr marL="0" indent="0">
              <a:buNone/>
            </a:pPr>
            <a:r>
              <a:rPr lang="en-US" altLang="zh-TW" sz="1200" dirty="0" err="1"/>
              <a:t>EtaEnd</a:t>
            </a:r>
            <a:r>
              <a:rPr lang="en-US" altLang="zh-TW" sz="1200" dirty="0"/>
              <a:t> = 0.05;</a:t>
            </a:r>
          </a:p>
          <a:p>
            <a:pPr marL="0" indent="0">
              <a:buNone/>
            </a:pPr>
            <a:r>
              <a:rPr lang="en-US" altLang="zh-TW" sz="1200" dirty="0"/>
              <a:t>Alpha = 0.9;</a:t>
            </a:r>
          </a:p>
          <a:p>
            <a:pPr marL="0" indent="0">
              <a:buNone/>
            </a:pPr>
            <a:r>
              <a:rPr lang="en-US" altLang="zh-TW" sz="1200" dirty="0" err="1"/>
              <a:t>BetaStart</a:t>
            </a:r>
            <a:r>
              <a:rPr lang="en-US" altLang="zh-TW" sz="1200" dirty="0"/>
              <a:t> = 0.02;</a:t>
            </a:r>
          </a:p>
          <a:p>
            <a:pPr marL="0" indent="0">
              <a:buNone/>
            </a:pPr>
            <a:r>
              <a:rPr lang="en-US" altLang="zh-TW" sz="1200" dirty="0" err="1"/>
              <a:t>BetaEnd</a:t>
            </a:r>
            <a:r>
              <a:rPr lang="en-US" altLang="zh-TW" sz="1200" dirty="0"/>
              <a:t> = 0.05;</a:t>
            </a:r>
          </a:p>
          <a:p>
            <a:pPr marL="0" indent="0">
              <a:buNone/>
            </a:pPr>
            <a:r>
              <a:rPr lang="en-US" altLang="zh-TW" sz="1200" dirty="0" err="1"/>
              <a:t>InitWeight</a:t>
            </a:r>
            <a:r>
              <a:rPr lang="en-US" altLang="zh-TW" sz="1200" dirty="0"/>
              <a:t> = 0.338;</a:t>
            </a:r>
          </a:p>
          <a:p>
            <a:pPr marL="0" indent="0">
              <a:buNone/>
            </a:pPr>
            <a:r>
              <a:rPr lang="en-US" altLang="zh-TW" sz="1200" dirty="0"/>
              <a:t>file = "../data/DNN1.csv";</a:t>
            </a:r>
          </a:p>
          <a:p>
            <a:pPr marL="0" indent="0">
              <a:buNone/>
            </a:pPr>
            <a:r>
              <a:rPr lang="en-US" altLang="zh-TW" sz="1200" dirty="0"/>
              <a:t>HL = [(4, 5, 5, 5)];</a:t>
            </a:r>
          </a:p>
          <a:p>
            <a:pPr marL="0" indent="0">
              <a:buNone/>
            </a:pPr>
            <a:r>
              <a:rPr lang="en-US" altLang="zh-TW" sz="1200" dirty="0"/>
              <a:t>LDNN = </a:t>
            </a:r>
            <a:r>
              <a:rPr lang="en-US" altLang="zh-TW" sz="1200" dirty="0" err="1"/>
              <a:t>LumpedDNN</a:t>
            </a:r>
            <a:r>
              <a:rPr lang="en-US" altLang="zh-TW" sz="1200" dirty="0"/>
              <a:t>(file, HL, false, </a:t>
            </a:r>
            <a:r>
              <a:rPr lang="en-US" altLang="zh-TW" sz="1200" dirty="0" err="1"/>
              <a:t>InitWeight</a:t>
            </a:r>
            <a:r>
              <a:rPr lang="en-US" altLang="zh-TW" sz="1200" dirty="0"/>
              <a:t>);</a:t>
            </a:r>
          </a:p>
          <a:p>
            <a:pPr marL="0" indent="0">
              <a:buNone/>
            </a:pPr>
            <a:r>
              <a:rPr lang="en-US" altLang="zh-TW" sz="1200" dirty="0"/>
              <a:t>DY3 = </a:t>
            </a:r>
            <a:r>
              <a:rPr lang="en-US" altLang="zh-TW" sz="1200" dirty="0" err="1"/>
              <a:t>LDNNLumpedLearning</a:t>
            </a:r>
            <a:r>
              <a:rPr lang="en-US" altLang="zh-TW" sz="1200" dirty="0"/>
              <a:t>(LDNN, </a:t>
            </a:r>
            <a:r>
              <a:rPr lang="en-US" altLang="zh-TW" sz="1200" dirty="0" err="1"/>
              <a:t>EtaStart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EtaEnd</a:t>
            </a:r>
            <a:r>
              <a:rPr lang="en-US" altLang="zh-TW" sz="1200" dirty="0"/>
              <a:t>, Alpha, </a:t>
            </a:r>
            <a:r>
              <a:rPr lang="en-US" altLang="zh-TW" sz="1200" dirty="0" err="1"/>
              <a:t>BetaStart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BetaEnd</a:t>
            </a:r>
            <a:r>
              <a:rPr lang="en-US" altLang="zh-TW" sz="1200" dirty="0"/>
              <a:t>, 100, 0.0001);</a:t>
            </a:r>
          </a:p>
        </p:txBody>
      </p:sp>
      <p:sp>
        <p:nvSpPr>
          <p:cNvPr id="8" name="圖說文字: 向上箭號 7">
            <a:extLst>
              <a:ext uri="{FF2B5EF4-FFF2-40B4-BE49-F238E27FC236}">
                <a16:creationId xmlns:a16="http://schemas.microsoft.com/office/drawing/2014/main" id="{2A0E3E7F-2835-4678-8A02-8E53040F7B91}"/>
              </a:ext>
            </a:extLst>
          </p:cNvPr>
          <p:cNvSpPr/>
          <p:nvPr/>
        </p:nvSpPr>
        <p:spPr>
          <a:xfrm>
            <a:off x="5651163" y="4476577"/>
            <a:ext cx="2865122" cy="1522829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Copy these lines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24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19" y="1995716"/>
            <a:ext cx="6545531" cy="278594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83E5E8-FA08-4EEB-80A3-DC8F398F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B95C-1B85-48A4-A96E-1560A91ABF1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6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6AFAD-59E2-4F18-9F55-BD9154CC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01" y="2766218"/>
            <a:ext cx="1862797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Case 1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B0163C-9FFC-4B7C-AEAC-83BE50D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3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01B62E-BC7F-4F61-844A-9CFEBA02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02" y="1530453"/>
            <a:ext cx="8837082" cy="49624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894CE9-67A6-4D88-BEFA-0898E97B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Execute Lachat.exe (Console application)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2F7501-EC0F-4FE5-99F9-2D3255A9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494" y="2384815"/>
            <a:ext cx="3058552" cy="122706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/>
              <a:t>file = "../data/DNN2_Case1.csv";</a:t>
            </a:r>
          </a:p>
          <a:p>
            <a:pPr marL="0" indent="0">
              <a:buNone/>
            </a:pPr>
            <a:r>
              <a:rPr lang="en-US" altLang="zh-TW" sz="1200" dirty="0"/>
              <a:t>HL = [(17, 17, 17, 17)];</a:t>
            </a:r>
          </a:p>
          <a:p>
            <a:pPr marL="0" indent="0">
              <a:buNone/>
            </a:pPr>
            <a:r>
              <a:rPr lang="en-US" altLang="zh-TW" sz="1200" dirty="0"/>
              <a:t>LDNN = </a:t>
            </a:r>
            <a:r>
              <a:rPr lang="en-US" altLang="zh-TW" sz="1200" dirty="0" err="1"/>
              <a:t>LumpedDNN</a:t>
            </a:r>
            <a:r>
              <a:rPr lang="en-US" altLang="zh-TW" sz="1200" dirty="0"/>
              <a:t>(file, HL, true, 0);</a:t>
            </a:r>
          </a:p>
          <a:p>
            <a:pPr marL="0" indent="0">
              <a:buNone/>
            </a:pPr>
            <a:r>
              <a:rPr lang="en-US" altLang="zh-TW" sz="1200" dirty="0"/>
              <a:t>DY3 = </a:t>
            </a:r>
            <a:r>
              <a:rPr lang="en-US" altLang="zh-TW" sz="1200" dirty="0" err="1"/>
              <a:t>LDNNForwardPropagation</a:t>
            </a:r>
            <a:r>
              <a:rPr lang="en-US" altLang="zh-TW" sz="1200" dirty="0"/>
              <a:t>(LDNN, 22);</a:t>
            </a:r>
            <a:endParaRPr lang="zh-TW" altLang="en-US" sz="1200" dirty="0"/>
          </a:p>
        </p:txBody>
      </p:sp>
      <p:sp>
        <p:nvSpPr>
          <p:cNvPr id="7" name="圖說文字: 向上箭號 6">
            <a:extLst>
              <a:ext uri="{FF2B5EF4-FFF2-40B4-BE49-F238E27FC236}">
                <a16:creationId xmlns:a16="http://schemas.microsoft.com/office/drawing/2014/main" id="{BA9C5658-8C7F-448D-92D9-61756A0770D7}"/>
              </a:ext>
            </a:extLst>
          </p:cNvPr>
          <p:cNvSpPr/>
          <p:nvPr/>
        </p:nvSpPr>
        <p:spPr>
          <a:xfrm>
            <a:off x="1800664" y="2384815"/>
            <a:ext cx="2489982" cy="1511936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Paste here</a:t>
            </a:r>
            <a:endParaRPr lang="zh-TW" altLang="en-US" dirty="0"/>
          </a:p>
        </p:txBody>
      </p:sp>
      <p:sp>
        <p:nvSpPr>
          <p:cNvPr id="8" name="圖說文字: 向上箭號 7">
            <a:extLst>
              <a:ext uri="{FF2B5EF4-FFF2-40B4-BE49-F238E27FC236}">
                <a16:creationId xmlns:a16="http://schemas.microsoft.com/office/drawing/2014/main" id="{2A0E3E7F-2835-4678-8A02-8E53040F7B91}"/>
              </a:ext>
            </a:extLst>
          </p:cNvPr>
          <p:cNvSpPr/>
          <p:nvPr/>
        </p:nvSpPr>
        <p:spPr>
          <a:xfrm>
            <a:off x="5772443" y="3896751"/>
            <a:ext cx="2865122" cy="1522829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Copy these lines</a:t>
            </a:r>
            <a:endParaRPr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AD7B56-5900-4063-9ECF-09965E2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99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01B62E-BC7F-4F61-844A-9CFEBA02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02" y="1530453"/>
            <a:ext cx="8837082" cy="49624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894CE9-67A6-4D88-BEFA-0898E97B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Execute Lachat.exe (Verification)</a:t>
            </a:r>
            <a:endParaRPr lang="zh-TW" altLang="en-US" b="1" dirty="0">
              <a:latin typeface="+mn-lt"/>
            </a:endParaRPr>
          </a:p>
        </p:txBody>
      </p:sp>
      <p:sp>
        <p:nvSpPr>
          <p:cNvPr id="7" name="圖說文字: 向上箭號 6">
            <a:extLst>
              <a:ext uri="{FF2B5EF4-FFF2-40B4-BE49-F238E27FC236}">
                <a16:creationId xmlns:a16="http://schemas.microsoft.com/office/drawing/2014/main" id="{BA9C5658-8C7F-448D-92D9-61756A0770D7}"/>
              </a:ext>
            </a:extLst>
          </p:cNvPr>
          <p:cNvSpPr/>
          <p:nvPr/>
        </p:nvSpPr>
        <p:spPr>
          <a:xfrm>
            <a:off x="1800664" y="2384815"/>
            <a:ext cx="2489982" cy="1511936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Paste here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D90A1-51EE-467C-800C-2EFA0AF98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93" y="1739710"/>
            <a:ext cx="5837802" cy="28021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圖說文字: 向上箭號 7">
            <a:extLst>
              <a:ext uri="{FF2B5EF4-FFF2-40B4-BE49-F238E27FC236}">
                <a16:creationId xmlns:a16="http://schemas.microsoft.com/office/drawing/2014/main" id="{2A0E3E7F-2835-4678-8A02-8E53040F7B91}"/>
              </a:ext>
            </a:extLst>
          </p:cNvPr>
          <p:cNvSpPr/>
          <p:nvPr/>
        </p:nvSpPr>
        <p:spPr>
          <a:xfrm>
            <a:off x="5772443" y="4346917"/>
            <a:ext cx="2865122" cy="1522829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Copy the lines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D2C7307-5A18-4E1E-96F9-8D19F2B3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71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01B62E-BC7F-4F61-844A-9CFEBA02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02" y="1530453"/>
            <a:ext cx="8837082" cy="49624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894CE9-67A6-4D88-BEFA-0898E97B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Execute Lachat.exe (Training)</a:t>
            </a:r>
            <a:endParaRPr lang="zh-TW" altLang="en-US" b="1" dirty="0">
              <a:latin typeface="+mn-lt"/>
            </a:endParaRPr>
          </a:p>
        </p:txBody>
      </p:sp>
      <p:sp>
        <p:nvSpPr>
          <p:cNvPr id="7" name="圖說文字: 向上箭號 6">
            <a:extLst>
              <a:ext uri="{FF2B5EF4-FFF2-40B4-BE49-F238E27FC236}">
                <a16:creationId xmlns:a16="http://schemas.microsoft.com/office/drawing/2014/main" id="{BA9C5658-8C7F-448D-92D9-61756A0770D7}"/>
              </a:ext>
            </a:extLst>
          </p:cNvPr>
          <p:cNvSpPr/>
          <p:nvPr/>
        </p:nvSpPr>
        <p:spPr>
          <a:xfrm>
            <a:off x="1800664" y="2384815"/>
            <a:ext cx="2489982" cy="1511936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Paste here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4C5B83-8A23-45D5-B11E-2545FE73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18" y="2162019"/>
            <a:ext cx="6913674" cy="33553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圖說文字: 向上箭號 7">
            <a:extLst>
              <a:ext uri="{FF2B5EF4-FFF2-40B4-BE49-F238E27FC236}">
                <a16:creationId xmlns:a16="http://schemas.microsoft.com/office/drawing/2014/main" id="{2A0E3E7F-2835-4678-8A02-8E53040F7B91}"/>
              </a:ext>
            </a:extLst>
          </p:cNvPr>
          <p:cNvSpPr/>
          <p:nvPr/>
        </p:nvSpPr>
        <p:spPr>
          <a:xfrm>
            <a:off x="5716173" y="4414309"/>
            <a:ext cx="2865122" cy="1522829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Copy the lines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DEF1AF-BEE4-4124-A9F3-A74C0E5C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22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EA0AC-A002-49C2-BB5B-5BEFFFC6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Results (Verification)</a:t>
            </a:r>
            <a:endParaRPr lang="zh-TW" altLang="en-US" b="1" dirty="0">
              <a:latin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BAFE52-7CFB-418B-B4BE-B97B8C4B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39" y="1801300"/>
            <a:ext cx="8307997" cy="469157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B912C0-14D2-481A-846B-B47EC14A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0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EA0AC-A002-49C2-BB5B-5BEFFFC6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Results (Training)</a:t>
            </a:r>
            <a:endParaRPr lang="zh-TW" altLang="en-US" b="1" dirty="0">
              <a:latin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C29CD9-1BE1-4BC6-9447-18A2ACE5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6934"/>
            <a:ext cx="7660297" cy="4325815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1DE7E06C-2D08-4801-839A-22CA67A8EDEC}"/>
              </a:ext>
            </a:extLst>
          </p:cNvPr>
          <p:cNvSpPr/>
          <p:nvPr/>
        </p:nvSpPr>
        <p:spPr>
          <a:xfrm>
            <a:off x="4895556" y="3685735"/>
            <a:ext cx="4206241" cy="1983545"/>
          </a:xfrm>
          <a:prstGeom prst="rightArrowCallout">
            <a:avLst>
              <a:gd name="adj1" fmla="val 23582"/>
              <a:gd name="adj2" fmla="val 25000"/>
              <a:gd name="adj3" fmla="val 44149"/>
              <a:gd name="adj4" fmla="val 649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Historical data and Weights result stored in d:/LDNN.txt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32125C2-7657-4349-962C-342A32C5B60B}"/>
              </a:ext>
            </a:extLst>
          </p:cNvPr>
          <p:cNvSpPr/>
          <p:nvPr/>
        </p:nvSpPr>
        <p:spPr>
          <a:xfrm>
            <a:off x="9101797" y="3435082"/>
            <a:ext cx="2616591" cy="18569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Open MS Excel and store the weights into</a:t>
            </a:r>
          </a:p>
          <a:p>
            <a:pPr algn="ctr"/>
            <a:r>
              <a:rPr lang="en-US" altLang="zh-TW" dirty="0"/>
              <a:t>../data/DNN2_case1.csv</a:t>
            </a:r>
            <a:endParaRPr lang="zh-TW" altLang="en-US" dirty="0"/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9FA5FBDA-B31B-4A18-B463-55D9923DFF0F}"/>
              </a:ext>
            </a:extLst>
          </p:cNvPr>
          <p:cNvSpPr/>
          <p:nvPr/>
        </p:nvSpPr>
        <p:spPr>
          <a:xfrm>
            <a:off x="10051365" y="2508200"/>
            <a:ext cx="717453" cy="91440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9FDB126-D223-476C-BDC3-2F95C1525117}"/>
              </a:ext>
            </a:extLst>
          </p:cNvPr>
          <p:cNvSpPr/>
          <p:nvPr/>
        </p:nvSpPr>
        <p:spPr>
          <a:xfrm>
            <a:off x="9101797" y="637515"/>
            <a:ext cx="2616591" cy="18569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Run Verification </a:t>
            </a:r>
          </a:p>
          <a:p>
            <a:pPr algn="ctr"/>
            <a:r>
              <a:rPr lang="en-US" altLang="zh-TW" dirty="0"/>
              <a:t>pp.3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62A67ED9-C9FA-4DD1-913A-4A7CFC66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1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6AFAD-59E2-4F18-9F55-BD9154CC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955" y="2484864"/>
            <a:ext cx="1862797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Case 2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B0163C-9FFC-4B7C-AEAC-83BE50D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07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E338D-5E58-4D0E-B594-A3C620B0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Procedures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2207EA-424F-46B5-8636-96A18B98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Look into the sub-folder ../data</a:t>
            </a:r>
          </a:p>
          <a:p>
            <a:r>
              <a:rPr lang="en-US" altLang="zh-TW" dirty="0"/>
              <a:t>Open DNN2_case2.txt</a:t>
            </a:r>
          </a:p>
          <a:p>
            <a:r>
              <a:rPr lang="en-US" altLang="zh-TW" dirty="0"/>
              <a:t>Copy the lines to the lachat.exe</a:t>
            </a:r>
          </a:p>
          <a:p>
            <a:r>
              <a:rPr lang="en-US" altLang="zh-TW" dirty="0"/>
              <a:t>Observing the results</a:t>
            </a:r>
          </a:p>
          <a:p>
            <a:r>
              <a:rPr lang="en-US" altLang="zh-TW" dirty="0"/>
              <a:t>The historical data is stored in d:/LDNN.txt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9AF446-8548-439E-9778-F96069BC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6D-EE19-4776-AFE9-16CB177B46F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5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618</Words>
  <Application>Microsoft Office PowerPoint</Application>
  <PresentationFormat>寬螢幕</PresentationFormat>
  <Paragraphs>233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Lumped Deep Learning - City Development</vt:lpstr>
      <vt:lpstr>Case 1</vt:lpstr>
      <vt:lpstr>Execute Lachat.exe (Console application)</vt:lpstr>
      <vt:lpstr>Execute Lachat.exe (Verification)</vt:lpstr>
      <vt:lpstr>Execute Lachat.exe (Training)</vt:lpstr>
      <vt:lpstr>Results (Verification)</vt:lpstr>
      <vt:lpstr>Results (Training)</vt:lpstr>
      <vt:lpstr>Case 2</vt:lpstr>
      <vt:lpstr>Procedures</vt:lpstr>
      <vt:lpstr>Your Own Application</vt:lpstr>
      <vt:lpstr>Create File DNN1.csv using MS EXCEL</vt:lpstr>
      <vt:lpstr>Create File DNN1.txt</vt:lpstr>
      <vt:lpstr>Execute Lachat.exe (Training)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Lumped Deep Learning - City Development</dc:title>
  <dc:creator>user</dc:creator>
  <cp:lastModifiedBy>user</cp:lastModifiedBy>
  <cp:revision>5</cp:revision>
  <dcterms:created xsi:type="dcterms:W3CDTF">2024-01-15T17:17:48Z</dcterms:created>
  <dcterms:modified xsi:type="dcterms:W3CDTF">2024-02-19T04:49:35Z</dcterms:modified>
</cp:coreProperties>
</file>