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91DB80C1-F1F2-4EC8-AAC5-BF3DAA22B6A7}" type="datetimeFigureOut">
              <a:rPr lang="fr-FR" smtClean="0"/>
              <a:t>17/11/2020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F61866A-0919-456B-82B7-06B7375C7EE6}" type="slidenum">
              <a:rPr lang="fr-FR" smtClean="0"/>
              <a:t>‹N°›</a:t>
            </a:fld>
            <a:endParaRPr lang="fr-FR"/>
          </a:p>
        </p:txBody>
      </p:sp>
    </p:spTree>
    <p:extLst>
      <p:ext uri="{BB962C8B-B14F-4D97-AF65-F5344CB8AC3E}">
        <p14:creationId xmlns:p14="http://schemas.microsoft.com/office/powerpoint/2010/main" val="300086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1DB80C1-F1F2-4EC8-AAC5-BF3DAA22B6A7}" type="datetimeFigureOut">
              <a:rPr lang="fr-FR" smtClean="0"/>
              <a:t>17/11/2020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F61866A-0919-456B-82B7-06B7375C7EE6}" type="slidenum">
              <a:rPr lang="fr-FR" smtClean="0"/>
              <a:t>‹N°›</a:t>
            </a:fld>
            <a:endParaRPr lang="fr-FR"/>
          </a:p>
        </p:txBody>
      </p:sp>
    </p:spTree>
    <p:extLst>
      <p:ext uri="{BB962C8B-B14F-4D97-AF65-F5344CB8AC3E}">
        <p14:creationId xmlns:p14="http://schemas.microsoft.com/office/powerpoint/2010/main" val="2526032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1DB80C1-F1F2-4EC8-AAC5-BF3DAA22B6A7}" type="datetimeFigureOut">
              <a:rPr lang="fr-FR" smtClean="0"/>
              <a:t>17/11/2020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F61866A-0919-456B-82B7-06B7375C7EE6}" type="slidenum">
              <a:rPr lang="fr-FR" smtClean="0"/>
              <a:t>‹N°›</a:t>
            </a:fld>
            <a:endParaRPr lang="fr-FR"/>
          </a:p>
        </p:txBody>
      </p:sp>
    </p:spTree>
    <p:extLst>
      <p:ext uri="{BB962C8B-B14F-4D97-AF65-F5344CB8AC3E}">
        <p14:creationId xmlns:p14="http://schemas.microsoft.com/office/powerpoint/2010/main" val="359676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1DB80C1-F1F2-4EC8-AAC5-BF3DAA22B6A7}" type="datetimeFigureOut">
              <a:rPr lang="fr-FR" smtClean="0"/>
              <a:t>17/11/2020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F61866A-0919-456B-82B7-06B7375C7EE6}" type="slidenum">
              <a:rPr lang="fr-FR" smtClean="0"/>
              <a:t>‹N°›</a:t>
            </a:fld>
            <a:endParaRPr lang="fr-FR"/>
          </a:p>
        </p:txBody>
      </p:sp>
    </p:spTree>
    <p:extLst>
      <p:ext uri="{BB962C8B-B14F-4D97-AF65-F5344CB8AC3E}">
        <p14:creationId xmlns:p14="http://schemas.microsoft.com/office/powerpoint/2010/main" val="10587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91DB80C1-F1F2-4EC8-AAC5-BF3DAA22B6A7}" type="datetimeFigureOut">
              <a:rPr lang="fr-FR" smtClean="0"/>
              <a:t>17/11/2020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F61866A-0919-456B-82B7-06B7375C7EE6}" type="slidenum">
              <a:rPr lang="fr-FR" smtClean="0"/>
              <a:t>‹N°›</a:t>
            </a:fld>
            <a:endParaRPr lang="fr-FR"/>
          </a:p>
        </p:txBody>
      </p:sp>
    </p:spTree>
    <p:extLst>
      <p:ext uri="{BB962C8B-B14F-4D97-AF65-F5344CB8AC3E}">
        <p14:creationId xmlns:p14="http://schemas.microsoft.com/office/powerpoint/2010/main" val="130957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1DB80C1-F1F2-4EC8-AAC5-BF3DAA22B6A7}" type="datetimeFigureOut">
              <a:rPr lang="fr-FR" smtClean="0"/>
              <a:t>17/11/2020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F61866A-0919-456B-82B7-06B7375C7EE6}" type="slidenum">
              <a:rPr lang="fr-FR" smtClean="0"/>
              <a:t>‹N°›</a:t>
            </a:fld>
            <a:endParaRPr lang="fr-FR"/>
          </a:p>
        </p:txBody>
      </p:sp>
    </p:spTree>
    <p:extLst>
      <p:ext uri="{BB962C8B-B14F-4D97-AF65-F5344CB8AC3E}">
        <p14:creationId xmlns:p14="http://schemas.microsoft.com/office/powerpoint/2010/main" val="52882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1DB80C1-F1F2-4EC8-AAC5-BF3DAA22B6A7}" type="datetimeFigureOut">
              <a:rPr lang="fr-FR" smtClean="0"/>
              <a:t>17/11/2020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F61866A-0919-456B-82B7-06B7375C7EE6}" type="slidenum">
              <a:rPr lang="fr-FR" smtClean="0"/>
              <a:t>‹N°›</a:t>
            </a:fld>
            <a:endParaRPr lang="fr-FR"/>
          </a:p>
        </p:txBody>
      </p:sp>
    </p:spTree>
    <p:extLst>
      <p:ext uri="{BB962C8B-B14F-4D97-AF65-F5344CB8AC3E}">
        <p14:creationId xmlns:p14="http://schemas.microsoft.com/office/powerpoint/2010/main" val="243844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1DB80C1-F1F2-4EC8-AAC5-BF3DAA22B6A7}" type="datetimeFigureOut">
              <a:rPr lang="fr-FR" smtClean="0"/>
              <a:t>17/11/2020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F61866A-0919-456B-82B7-06B7375C7EE6}" type="slidenum">
              <a:rPr lang="fr-FR" smtClean="0"/>
              <a:t>‹N°›</a:t>
            </a:fld>
            <a:endParaRPr lang="fr-FR"/>
          </a:p>
        </p:txBody>
      </p:sp>
    </p:spTree>
    <p:extLst>
      <p:ext uri="{BB962C8B-B14F-4D97-AF65-F5344CB8AC3E}">
        <p14:creationId xmlns:p14="http://schemas.microsoft.com/office/powerpoint/2010/main" val="418825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1DB80C1-F1F2-4EC8-AAC5-BF3DAA22B6A7}" type="datetimeFigureOut">
              <a:rPr lang="fr-FR" smtClean="0"/>
              <a:t>17/11/2020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F61866A-0919-456B-82B7-06B7375C7EE6}" type="slidenum">
              <a:rPr lang="fr-FR" smtClean="0"/>
              <a:t>‹N°›</a:t>
            </a:fld>
            <a:endParaRPr lang="fr-FR"/>
          </a:p>
        </p:txBody>
      </p:sp>
    </p:spTree>
    <p:extLst>
      <p:ext uri="{BB962C8B-B14F-4D97-AF65-F5344CB8AC3E}">
        <p14:creationId xmlns:p14="http://schemas.microsoft.com/office/powerpoint/2010/main" val="3667483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1DB80C1-F1F2-4EC8-AAC5-BF3DAA22B6A7}" type="datetimeFigureOut">
              <a:rPr lang="fr-FR" smtClean="0"/>
              <a:t>17/11/2020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F61866A-0919-456B-82B7-06B7375C7EE6}" type="slidenum">
              <a:rPr lang="fr-FR" smtClean="0"/>
              <a:t>‹N°›</a:t>
            </a:fld>
            <a:endParaRPr lang="fr-FR"/>
          </a:p>
        </p:txBody>
      </p:sp>
    </p:spTree>
    <p:extLst>
      <p:ext uri="{BB962C8B-B14F-4D97-AF65-F5344CB8AC3E}">
        <p14:creationId xmlns:p14="http://schemas.microsoft.com/office/powerpoint/2010/main" val="267370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1DB80C1-F1F2-4EC8-AAC5-BF3DAA22B6A7}" type="datetimeFigureOut">
              <a:rPr lang="fr-FR" smtClean="0"/>
              <a:t>17/11/2020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F61866A-0919-456B-82B7-06B7375C7EE6}" type="slidenum">
              <a:rPr lang="fr-FR" smtClean="0"/>
              <a:t>‹N°›</a:t>
            </a:fld>
            <a:endParaRPr lang="fr-FR"/>
          </a:p>
        </p:txBody>
      </p:sp>
    </p:spTree>
    <p:extLst>
      <p:ext uri="{BB962C8B-B14F-4D97-AF65-F5344CB8AC3E}">
        <p14:creationId xmlns:p14="http://schemas.microsoft.com/office/powerpoint/2010/main" val="18963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B80C1-F1F2-4EC8-AAC5-BF3DAA22B6A7}" type="datetimeFigureOut">
              <a:rPr lang="fr-FR" smtClean="0"/>
              <a:t>17/11/2020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61866A-0919-456B-82B7-06B7375C7EE6}" type="slidenum">
              <a:rPr lang="fr-FR" smtClean="0"/>
              <a:t>‹N°›</a:t>
            </a:fld>
            <a:endParaRPr lang="fr-FR"/>
          </a:p>
        </p:txBody>
      </p:sp>
    </p:spTree>
    <p:extLst>
      <p:ext uri="{BB962C8B-B14F-4D97-AF65-F5344CB8AC3E}">
        <p14:creationId xmlns:p14="http://schemas.microsoft.com/office/powerpoint/2010/main" val="1627281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ysq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ostgresql.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icrosoft.com/en-us/sql-server/sql-server-201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fontScale="92500" lnSpcReduction="20000"/>
          </a:bodyPr>
          <a:lstStyle/>
          <a:p>
            <a:r>
              <a:rPr lang="en-US" b="1" cap="all" dirty="0"/>
              <a:t>WHAT IS A DATABASE?</a:t>
            </a:r>
          </a:p>
          <a:p>
            <a:r>
              <a:rPr lang="en-US" dirty="0"/>
              <a:t>A </a:t>
            </a:r>
            <a:r>
              <a:rPr lang="en-US" i="1" dirty="0"/>
              <a:t>database</a:t>
            </a:r>
            <a:r>
              <a:rPr lang="en-US" dirty="0"/>
              <a:t> is a set of data stored in a computer. This data is usually structured in a way that makes the data easily accessible.</a:t>
            </a:r>
            <a:br>
              <a:rPr lang="en-US" dirty="0"/>
            </a:br>
            <a:endParaRPr lang="en-US" dirty="0"/>
          </a:p>
          <a:p>
            <a:r>
              <a:rPr lang="en-US" b="1" cap="all" dirty="0"/>
              <a:t>WHAT IS A RELATIONAL DATABASE?</a:t>
            </a:r>
          </a:p>
          <a:p>
            <a:r>
              <a:rPr lang="en-US" dirty="0"/>
              <a:t>A </a:t>
            </a:r>
            <a:r>
              <a:rPr lang="en-US" i="1" dirty="0"/>
              <a:t>relational database</a:t>
            </a:r>
            <a:r>
              <a:rPr lang="en-US" dirty="0"/>
              <a:t> is a type of database. It uses a structure that allows us to identify and access data </a:t>
            </a:r>
            <a:r>
              <a:rPr lang="en-US" i="1" dirty="0"/>
              <a:t>in relation</a:t>
            </a:r>
            <a:r>
              <a:rPr lang="en-US" dirty="0"/>
              <a:t> to another piece of data in the database. Often, data in a relational database is organized into tables.</a:t>
            </a:r>
          </a:p>
          <a:p>
            <a:endParaRPr lang="fr-FR" dirty="0"/>
          </a:p>
        </p:txBody>
      </p:sp>
    </p:spTree>
    <p:extLst>
      <p:ext uri="{BB962C8B-B14F-4D97-AF65-F5344CB8AC3E}">
        <p14:creationId xmlns:p14="http://schemas.microsoft.com/office/powerpoint/2010/main" val="414961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fontScale="55000" lnSpcReduction="20000"/>
          </a:bodyPr>
          <a:lstStyle/>
          <a:p>
            <a:r>
              <a:rPr lang="en-US" b="1" cap="all" dirty="0"/>
              <a:t>WHAT IS A RELATIONAL DATABASE MANAGEMENT SYSTEM (RDBMS)?</a:t>
            </a:r>
          </a:p>
          <a:p>
            <a:r>
              <a:rPr lang="en-US" dirty="0"/>
              <a:t>A relational database management system (RDBMS) is a program that allows you to create, update, and administer a relational database. Most relational database management systems use the SQL language to access the database.</a:t>
            </a:r>
            <a:br>
              <a:rPr lang="en-US" dirty="0"/>
            </a:br>
            <a:endParaRPr lang="en-US" dirty="0"/>
          </a:p>
          <a:p>
            <a:r>
              <a:rPr lang="en-US" b="1" cap="all" dirty="0"/>
              <a:t>WHAT IS SQL?</a:t>
            </a:r>
          </a:p>
          <a:p>
            <a:r>
              <a:rPr lang="en-US" dirty="0"/>
              <a:t>SQL (</a:t>
            </a:r>
            <a:r>
              <a:rPr lang="en-US" b="1" dirty="0"/>
              <a:t>S</a:t>
            </a:r>
            <a:r>
              <a:rPr lang="en-US" dirty="0"/>
              <a:t>tructured </a:t>
            </a:r>
            <a:r>
              <a:rPr lang="en-US" b="1" dirty="0"/>
              <a:t>Q</a:t>
            </a:r>
            <a:r>
              <a:rPr lang="en-US" dirty="0"/>
              <a:t>uery </a:t>
            </a:r>
            <a:r>
              <a:rPr lang="en-US" b="1" dirty="0"/>
              <a:t>L</a:t>
            </a:r>
            <a:r>
              <a:rPr lang="en-US" dirty="0"/>
              <a:t>anguage) is a programming language used to communicate with data stored in a relational database management system. SQL syntax is similar to the English language, which makes it relatively easy to write, read, and interpret.</a:t>
            </a:r>
          </a:p>
          <a:p>
            <a:r>
              <a:rPr lang="en-US" dirty="0"/>
              <a:t>Many RDBMSs use SQL (and variations of SQL) to access the data in tables. For example, SQLite is a relational database management system. SQLite contains a minimal set of SQL commands (which are the same across all RDBMSs). Other RDBMSs may use other variants.</a:t>
            </a:r>
          </a:p>
          <a:p>
            <a:r>
              <a:rPr lang="en-US" dirty="0"/>
              <a:t>(SQL is often pronounced in one of two ways. You can pronounce it by speaking each letter individually like “S-Q-L”, or pronounce it using the word “sequel”.)</a:t>
            </a:r>
          </a:p>
          <a:p>
            <a:endParaRPr lang="fr-FR" dirty="0"/>
          </a:p>
        </p:txBody>
      </p:sp>
    </p:spTree>
    <p:extLst>
      <p:ext uri="{BB962C8B-B14F-4D97-AF65-F5344CB8AC3E}">
        <p14:creationId xmlns:p14="http://schemas.microsoft.com/office/powerpoint/2010/main" val="353044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cap="all" dirty="0"/>
              <a:t>POPULAR RELATIONAL DATABASE MANAGEMENT SYSTEMS</a:t>
            </a:r>
            <a:br>
              <a:rPr lang="fr-FR" b="1" cap="all" dirty="0"/>
            </a:br>
            <a:endParaRPr lang="fr-FR" dirty="0"/>
          </a:p>
        </p:txBody>
      </p:sp>
      <p:sp>
        <p:nvSpPr>
          <p:cNvPr id="3" name="Espace réservé du contenu 2"/>
          <p:cNvSpPr>
            <a:spLocks noGrp="1"/>
          </p:cNvSpPr>
          <p:nvPr>
            <p:ph idx="1"/>
          </p:nvPr>
        </p:nvSpPr>
        <p:spPr/>
        <p:txBody>
          <a:bodyPr>
            <a:normAutofit fontScale="77500" lnSpcReduction="20000"/>
          </a:bodyPr>
          <a:lstStyle/>
          <a:p>
            <a:r>
              <a:rPr lang="en-US" b="1" u="sng" dirty="0">
                <a:hlinkClick r:id="rId2"/>
              </a:rPr>
              <a:t>MySQL</a:t>
            </a:r>
            <a:endParaRPr lang="en-US" dirty="0"/>
          </a:p>
          <a:p>
            <a:r>
              <a:rPr lang="en-US" dirty="0"/>
              <a:t>MySQL is the most popular open source SQL database. It is typically used for web application development, and often accessed using PHP.</a:t>
            </a:r>
          </a:p>
          <a:p>
            <a:r>
              <a:rPr lang="en-US" dirty="0"/>
              <a:t>The main advantages of MySQL are that it is easy to use, inexpensive, reliable (has been around since 1995), and has a large community of developers who can help answer questions.</a:t>
            </a:r>
          </a:p>
          <a:p>
            <a:r>
              <a:rPr lang="en-US" dirty="0"/>
              <a:t>Some of the disadvantages are that it has been known to suffer from poor performance when scaling, open source development has lagged since Oracle has taken control of MySQL, and it does not include some advanced features that developers may be used to.</a:t>
            </a:r>
          </a:p>
          <a:p>
            <a:endParaRPr lang="fr-FR" dirty="0"/>
          </a:p>
        </p:txBody>
      </p:sp>
    </p:spTree>
    <p:extLst>
      <p:ext uri="{BB962C8B-B14F-4D97-AF65-F5344CB8AC3E}">
        <p14:creationId xmlns:p14="http://schemas.microsoft.com/office/powerpoint/2010/main" val="3709164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cap="all" dirty="0" smtClean="0"/>
              <a:t>POPULAR RELATIONAL DATABASE MANAGEMENT SYSTEMS</a:t>
            </a:r>
            <a:br>
              <a:rPr lang="fr-FR" b="1" cap="all" dirty="0" smtClean="0"/>
            </a:br>
            <a:endParaRPr lang="fr-FR" dirty="0"/>
          </a:p>
        </p:txBody>
      </p:sp>
      <p:sp>
        <p:nvSpPr>
          <p:cNvPr id="3" name="Espace réservé du contenu 2"/>
          <p:cNvSpPr>
            <a:spLocks noGrp="1"/>
          </p:cNvSpPr>
          <p:nvPr>
            <p:ph idx="1"/>
          </p:nvPr>
        </p:nvSpPr>
        <p:spPr/>
        <p:txBody>
          <a:bodyPr>
            <a:normAutofit fontScale="85000" lnSpcReduction="20000"/>
          </a:bodyPr>
          <a:lstStyle/>
          <a:p>
            <a:r>
              <a:rPr lang="en-US" b="1" u="sng" dirty="0">
                <a:hlinkClick r:id="rId2"/>
              </a:rPr>
              <a:t>PostgreSQL</a:t>
            </a:r>
            <a:endParaRPr lang="en-US" dirty="0"/>
          </a:p>
          <a:p>
            <a:r>
              <a:rPr lang="en-US" dirty="0"/>
              <a:t>PostgreSQL is an open source SQL database that is not controlled by any corporation. It is typically used for web application development.</a:t>
            </a:r>
          </a:p>
          <a:p>
            <a:r>
              <a:rPr lang="en-US" dirty="0"/>
              <a:t>PostgreSQL shares many of the same advantages of MySQL. It is easy to use, inexpensive, reliable and has a large community of developers. It also provides some additional features such as foreign key support without requiring complex configuration.</a:t>
            </a:r>
          </a:p>
          <a:p>
            <a:r>
              <a:rPr lang="en-US" dirty="0"/>
              <a:t>The main disadvantage of PostgreSQL is that it can be slower in performance than other databases such as MySQL. It is also slightly less popular than MySQL.</a:t>
            </a:r>
          </a:p>
          <a:p>
            <a:endParaRPr lang="fr-FR" dirty="0"/>
          </a:p>
        </p:txBody>
      </p:sp>
    </p:spTree>
    <p:extLst>
      <p:ext uri="{BB962C8B-B14F-4D97-AF65-F5344CB8AC3E}">
        <p14:creationId xmlns:p14="http://schemas.microsoft.com/office/powerpoint/2010/main" val="137286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cap="all" dirty="0" smtClean="0"/>
              <a:t>POPULAR RELATIONAL DATABASE MANAGEMENT SYSTEMS</a:t>
            </a:r>
            <a:endParaRPr lang="fr-FR" dirty="0"/>
          </a:p>
        </p:txBody>
      </p:sp>
      <p:sp>
        <p:nvSpPr>
          <p:cNvPr id="3" name="Espace réservé du contenu 2"/>
          <p:cNvSpPr>
            <a:spLocks noGrp="1"/>
          </p:cNvSpPr>
          <p:nvPr>
            <p:ph idx="1"/>
          </p:nvPr>
        </p:nvSpPr>
        <p:spPr/>
        <p:txBody>
          <a:bodyPr/>
          <a:lstStyle/>
          <a:p>
            <a:r>
              <a:rPr lang="en-US" b="1" u="sng" dirty="0">
                <a:hlinkClick r:id="rId2"/>
              </a:rPr>
              <a:t>SQL Server</a:t>
            </a:r>
            <a:endParaRPr lang="en-US" dirty="0"/>
          </a:p>
          <a:p>
            <a:r>
              <a:rPr lang="en-US" dirty="0"/>
              <a:t>Microsoft owns SQL Server. Like Oracle DB, the code is close sourced.</a:t>
            </a:r>
          </a:p>
          <a:p>
            <a:r>
              <a:rPr lang="en-US" dirty="0"/>
              <a:t>Large enterprise applications mostly use SQL Server.</a:t>
            </a:r>
          </a:p>
          <a:p>
            <a:r>
              <a:rPr lang="en-US" dirty="0"/>
              <a:t>Microsoft offers a free entry-level version called </a:t>
            </a:r>
            <a:r>
              <a:rPr lang="en-US" i="1" dirty="0"/>
              <a:t>Express</a:t>
            </a:r>
            <a:r>
              <a:rPr lang="en-US" dirty="0"/>
              <a:t> but can become very expensive as you scale your application.</a:t>
            </a:r>
          </a:p>
          <a:p>
            <a:endParaRPr lang="fr-FR" dirty="0"/>
          </a:p>
        </p:txBody>
      </p:sp>
    </p:spTree>
    <p:extLst>
      <p:ext uri="{BB962C8B-B14F-4D97-AF65-F5344CB8AC3E}">
        <p14:creationId xmlns:p14="http://schemas.microsoft.com/office/powerpoint/2010/main" val="168709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cap="all" dirty="0"/>
              <a:t>CONCLUSION</a:t>
            </a:r>
            <a:br>
              <a:rPr lang="fr-FR" b="1" cap="all" dirty="0"/>
            </a:br>
            <a:endParaRPr lang="fr-FR" dirty="0"/>
          </a:p>
        </p:txBody>
      </p:sp>
      <p:sp>
        <p:nvSpPr>
          <p:cNvPr id="3" name="Espace réservé du contenu 2"/>
          <p:cNvSpPr>
            <a:spLocks noGrp="1"/>
          </p:cNvSpPr>
          <p:nvPr>
            <p:ph idx="1"/>
          </p:nvPr>
        </p:nvSpPr>
        <p:spPr/>
        <p:txBody>
          <a:bodyPr/>
          <a:lstStyle/>
          <a:p>
            <a:r>
              <a:rPr lang="en-US" dirty="0"/>
              <a:t>Relational databases store data in tables. Tables can grow large and have a multitude of columns and records. Relational database management systems (RDBMSs) use SQL (and variants of SQL) to manage the data in these large tables. The RDBMS you use is your choice and depends on the complexity of your application.</a:t>
            </a:r>
            <a:endParaRPr lang="fr-FR" dirty="0"/>
          </a:p>
        </p:txBody>
      </p:sp>
    </p:spTree>
    <p:extLst>
      <p:ext uri="{BB962C8B-B14F-4D97-AF65-F5344CB8AC3E}">
        <p14:creationId xmlns:p14="http://schemas.microsoft.com/office/powerpoint/2010/main" val="9198104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370</Words>
  <Application>Microsoft Office PowerPoint</Application>
  <PresentationFormat>Affichage à l'écran (4:3)</PresentationFormat>
  <Paragraphs>29</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Thème Office</vt:lpstr>
      <vt:lpstr>INTRODUCTION</vt:lpstr>
      <vt:lpstr>INTRODUCTION</vt:lpstr>
      <vt:lpstr>POPULAR RELATIONAL DATABASE MANAGEMENT SYSTEMS </vt:lpstr>
      <vt:lpstr>POPULAR RELATIONAL DATABASE MANAGEMENT SYSTEMS </vt:lpstr>
      <vt:lpstr>POPULAR RELATIONAL DATABASE MANAGEMENT SYSTEMS</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DELL</dc:creator>
  <cp:lastModifiedBy>DELL</cp:lastModifiedBy>
  <cp:revision>2</cp:revision>
  <dcterms:created xsi:type="dcterms:W3CDTF">2020-11-17T09:30:36Z</dcterms:created>
  <dcterms:modified xsi:type="dcterms:W3CDTF">2020-11-17T09:41:10Z</dcterms:modified>
</cp:coreProperties>
</file>