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35" autoAdjust="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AEAC1-6998-4917-A619-C404B791861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491D3-F68C-42B2-A255-A0802A65E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58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91D3-F68C-42B2-A255-A0802A65EC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41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AB1A-0624-4DD9-AD51-D84A063E699B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92F-36D7-4DE8-9FD2-FBAAE00A7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AB1A-0624-4DD9-AD51-D84A063E699B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92F-36D7-4DE8-9FD2-FBAAE00A7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2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AB1A-0624-4DD9-AD51-D84A063E699B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92F-36D7-4DE8-9FD2-FBAAE00A7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15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AB1A-0624-4DD9-AD51-D84A063E699B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92F-36D7-4DE8-9FD2-FBAAE00A7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5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AB1A-0624-4DD9-AD51-D84A063E699B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92F-36D7-4DE8-9FD2-FBAAE00A7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37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AB1A-0624-4DD9-AD51-D84A063E699B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92F-36D7-4DE8-9FD2-FBAAE00A7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34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AB1A-0624-4DD9-AD51-D84A063E699B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92F-36D7-4DE8-9FD2-FBAAE00A7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1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AB1A-0624-4DD9-AD51-D84A063E699B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92F-36D7-4DE8-9FD2-FBAAE00A7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AB1A-0624-4DD9-AD51-D84A063E699B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92F-36D7-4DE8-9FD2-FBAAE00A7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82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AB1A-0624-4DD9-AD51-D84A063E699B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92F-36D7-4DE8-9FD2-FBAAE00A7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02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AB1A-0624-4DD9-AD51-D84A063E699B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92F-36D7-4DE8-9FD2-FBAAE00A7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8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AAB1A-0624-4DD9-AD51-D84A063E699B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6E92F-36D7-4DE8-9FD2-FBAAE00A7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05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11645900" cy="5588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给出后序遍历序列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###ca##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ji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####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spom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构建二叉树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5800" y="1512113"/>
            <a:ext cx="10333892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65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单纯的先序遍历结果，中序遍历结果，后序遍历结果都无法还原一棵二叉树， 必须用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中序结果+先序结果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---或者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中序结果+后序结果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 两两结合才能还原一棵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树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井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号法创建树思想： 将一个树所有的结点都补成二叉，没有节点的地方用#代替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可以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还原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一棵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二叉树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219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175" y="0"/>
            <a:ext cx="11645900" cy="5588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给出后序遍历序列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###ca##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ji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####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spom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构建二叉树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64" y="816287"/>
            <a:ext cx="9438095" cy="14207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64" y="2494489"/>
            <a:ext cx="9476190" cy="419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2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175" y="0"/>
            <a:ext cx="11645900" cy="5588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一棵二叉排序树，查找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节点，输出从树根到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节点的路径。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06" y="1137618"/>
            <a:ext cx="5895238" cy="531428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982576" y="2661414"/>
            <a:ext cx="5117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/>
              <a:t>在</a:t>
            </a:r>
            <a:r>
              <a:rPr lang="en-US" altLang="zh-CN" i="1" dirty="0" err="1"/>
              <a:t>searchtree</a:t>
            </a:r>
            <a:r>
              <a:rPr lang="zh-CN" altLang="en-US" i="1" dirty="0"/>
              <a:t>里创建一个栈，调用</a:t>
            </a:r>
            <a:r>
              <a:rPr lang="en-US" altLang="zh-CN" i="1" dirty="0"/>
              <a:t>search</a:t>
            </a:r>
            <a:r>
              <a:rPr lang="zh-CN" altLang="en-US" i="1" dirty="0"/>
              <a:t>，将</a:t>
            </a:r>
            <a:r>
              <a:rPr lang="en-US" altLang="zh-CN" i="1" dirty="0"/>
              <a:t>root</a:t>
            </a:r>
            <a:r>
              <a:rPr lang="zh-CN" altLang="en-US" i="1" dirty="0"/>
              <a:t>，</a:t>
            </a:r>
            <a:r>
              <a:rPr lang="en-US" altLang="zh-CN" i="1" dirty="0"/>
              <a:t>stack</a:t>
            </a:r>
            <a:r>
              <a:rPr lang="zh-CN" altLang="en-US" i="1" dirty="0"/>
              <a:t>作为</a:t>
            </a:r>
            <a:r>
              <a:rPr lang="en-US" altLang="zh-CN" i="1" dirty="0"/>
              <a:t>search</a:t>
            </a:r>
            <a:r>
              <a:rPr lang="zh-CN" altLang="en-US" i="1" dirty="0"/>
              <a:t>的参数，若之后</a:t>
            </a:r>
            <a:r>
              <a:rPr lang="en-US" altLang="zh-CN" i="1" dirty="0"/>
              <a:t>stack</a:t>
            </a:r>
            <a:r>
              <a:rPr lang="zh-CN" altLang="en-US" i="1" dirty="0"/>
              <a:t>为空说明没找到，不然</a:t>
            </a:r>
            <a:r>
              <a:rPr lang="en-US" altLang="zh-CN" i="1" dirty="0"/>
              <a:t>stack</a:t>
            </a:r>
            <a:r>
              <a:rPr lang="zh-CN" altLang="en-US" i="1" dirty="0"/>
              <a:t>里存的就是其路径的</a:t>
            </a:r>
            <a:r>
              <a:rPr lang="zh-CN" altLang="en-US" i="1" dirty="0" smtClean="0"/>
              <a:t>倒序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19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175" y="0"/>
            <a:ext cx="11645900" cy="5588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一棵二叉排序树，查找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节点，输出从树根到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节点的路径。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53104" y="2378781"/>
            <a:ext cx="4675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/>
              <a:t>递归，若该节点不为</a:t>
            </a:r>
            <a:r>
              <a:rPr lang="en-US" altLang="zh-CN" i="1" dirty="0"/>
              <a:t>null</a:t>
            </a:r>
            <a:r>
              <a:rPr lang="zh-CN" altLang="en-US" i="1" dirty="0"/>
              <a:t>，就</a:t>
            </a:r>
            <a:r>
              <a:rPr lang="en-US" altLang="zh-CN" i="1" dirty="0"/>
              <a:t>push</a:t>
            </a:r>
            <a:r>
              <a:rPr lang="zh-CN" altLang="en-US" i="1" dirty="0"/>
              <a:t>，若左右递归结束后发现栈的顶端不是要查找的，就说明左右孩子都不包括要查找的节点，就</a:t>
            </a:r>
            <a:r>
              <a:rPr lang="en-US" altLang="zh-CN" i="1" dirty="0"/>
              <a:t>pop</a:t>
            </a:r>
            <a:r>
              <a:rPr lang="zh-CN" altLang="en-US" i="1" dirty="0"/>
              <a:t>。</a:t>
            </a:r>
            <a:endParaRPr lang="zh-CN" altLang="en-US" sz="2400" i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0" y="953526"/>
            <a:ext cx="7285714" cy="5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2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175" y="0"/>
            <a:ext cx="11645900" cy="5588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一棵二叉排序树，删除其中的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节点，使得删除后仍为二叉排序树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281" y="897775"/>
            <a:ext cx="941636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oid remove(char m, </a:t>
            </a:r>
            <a:r>
              <a:rPr lang="en-US" altLang="zh-CN" dirty="0"/>
              <a:t>node* &amp;root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if ( root == NULL 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return;  </a:t>
            </a:r>
            <a:r>
              <a:rPr lang="en-US" altLang="zh-CN" sz="1600" i="1" dirty="0" smtClean="0"/>
              <a:t>//</a:t>
            </a:r>
            <a:r>
              <a:rPr lang="zh-CN" altLang="en-US" sz="1600" i="1" dirty="0" smtClean="0"/>
              <a:t>没找到对应的项，什么也不做；</a:t>
            </a:r>
            <a:endParaRPr lang="en-US" altLang="zh-CN" sz="1600" i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if ( m &lt; root-&gt;value)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remove(m, root-&gt;left);</a:t>
            </a:r>
          </a:p>
          <a:p>
            <a:r>
              <a:rPr lang="en-US" altLang="zh-CN" dirty="0" smtClean="0"/>
              <a:t>   else if (root-&gt;value &lt; m)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remove(m, root-&gt;right);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else if (root-&gt;left != NULL &amp;&amp; root-&gt;right != NULL) // </a:t>
            </a:r>
            <a:r>
              <a:rPr lang="zh-CN" altLang="en-US" dirty="0" smtClean="0"/>
              <a:t>有两个孩子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root-&gt;value = </a:t>
            </a:r>
            <a:r>
              <a:rPr lang="en-US" altLang="zh-CN" dirty="0" err="1" smtClean="0"/>
              <a:t>findMin</a:t>
            </a:r>
            <a:r>
              <a:rPr lang="en-US" altLang="zh-CN" dirty="0" smtClean="0"/>
              <a:t>(root-&gt;right)-&gt;value; </a:t>
            </a:r>
            <a:r>
              <a:rPr lang="en-US" altLang="zh-CN" i="1" dirty="0" smtClean="0"/>
              <a:t>//</a:t>
            </a:r>
            <a:r>
              <a:rPr lang="zh-CN" altLang="en-US" i="1" dirty="0" smtClean="0"/>
              <a:t>找到右子树的最小节点，替换该节点的值</a:t>
            </a:r>
            <a:endParaRPr lang="en-US" altLang="zh-CN" i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remove(root-&gt;value, root-&gt;right); </a:t>
            </a:r>
            <a:r>
              <a:rPr lang="en-US" altLang="zh-CN" i="1" dirty="0" smtClean="0"/>
              <a:t>//</a:t>
            </a:r>
            <a:r>
              <a:rPr lang="zh-CN" altLang="en-US" i="1" dirty="0" smtClean="0"/>
              <a:t>再递归删除那个节点</a:t>
            </a:r>
            <a:endParaRPr lang="en-US" altLang="zh-CN" i="1" dirty="0" smtClean="0"/>
          </a:p>
          <a:p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else //</a:t>
            </a:r>
            <a:r>
              <a:rPr lang="zh-CN" altLang="en-US" dirty="0" smtClean="0"/>
              <a:t>只有一个孩子，或为叶子节点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node  *</a:t>
            </a:r>
            <a:r>
              <a:rPr lang="en-US" altLang="zh-CN" dirty="0" err="1" smtClean="0"/>
              <a:t>oldNode</a:t>
            </a:r>
            <a:r>
              <a:rPr lang="en-US" altLang="zh-CN" dirty="0" smtClean="0"/>
              <a:t> = root;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root = (root-&gt;left != NULL) ? </a:t>
            </a:r>
            <a:r>
              <a:rPr lang="en-US" altLang="zh-CN" dirty="0"/>
              <a:t> </a:t>
            </a:r>
            <a:r>
              <a:rPr lang="en-US" altLang="zh-CN" dirty="0" smtClean="0"/>
              <a:t>root-&gt;left : root-&gt;right; //</a:t>
            </a:r>
            <a:r>
              <a:rPr lang="zh-CN" altLang="en-US" dirty="0" smtClean="0"/>
              <a:t>把该节点换成非空子节点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delete </a:t>
            </a:r>
            <a:r>
              <a:rPr lang="en-US" altLang="zh-CN" dirty="0" err="1" smtClean="0"/>
              <a:t>oldNode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删除旧节点</a:t>
            </a:r>
            <a:endParaRPr lang="en-US" altLang="zh-CN" dirty="0" smtClean="0"/>
          </a:p>
          <a:p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95155" y="686108"/>
            <a:ext cx="35509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node </a:t>
            </a:r>
            <a:r>
              <a:rPr lang="zh-CN" altLang="en-US" dirty="0" smtClean="0"/>
              <a:t>* </a:t>
            </a:r>
            <a:r>
              <a:rPr lang="en-US" altLang="zh-CN" dirty="0" err="1" smtClean="0"/>
              <a:t>findMin</a:t>
            </a:r>
            <a:r>
              <a:rPr lang="en-US" altLang="zh-CN" dirty="0" smtClean="0"/>
              <a:t>(node *root)  </a:t>
            </a:r>
            <a:r>
              <a:rPr lang="en-US" altLang="zh-CN" dirty="0" err="1" smtClean="0"/>
              <a:t>const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if (root == NULL)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return NULL;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if (root-&gt;left == NULL)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return root;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return </a:t>
            </a:r>
            <a:r>
              <a:rPr lang="en-US" altLang="zh-CN" dirty="0" err="1" smtClean="0"/>
              <a:t>findMin</a:t>
            </a:r>
            <a:r>
              <a:rPr lang="en-US" altLang="zh-CN" dirty="0" smtClean="0"/>
              <a:t>( root-&gt;left);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39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484</Words>
  <Application>Microsoft Office PowerPoint</Application>
  <PresentationFormat>宽屏</PresentationFormat>
  <Paragraphs>39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Office 主题​​</vt:lpstr>
      <vt:lpstr>给出后序遍历序列###ca##ji####spom, 构建二叉树</vt:lpstr>
      <vt:lpstr>给出后序遍历序列###ca##ji####spom, 构建二叉树</vt:lpstr>
      <vt:lpstr>一棵二叉排序树，查找c节点，输出从树根到c节点的路径。</vt:lpstr>
      <vt:lpstr>一棵二叉排序树，查找c节点，输出从树根到c节点的路径。</vt:lpstr>
      <vt:lpstr>一棵二叉排序树，删除其中的m节点，使得删除后仍为二叉排序树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最简单的输入：接受一组输入，针对这组输入计算出值即可。这与平时的程序设计并无差异。 </dc:title>
  <dc:creator>Gizing</dc:creator>
  <cp:lastModifiedBy>Gizing</cp:lastModifiedBy>
  <cp:revision>17</cp:revision>
  <dcterms:created xsi:type="dcterms:W3CDTF">2018-11-11T13:12:12Z</dcterms:created>
  <dcterms:modified xsi:type="dcterms:W3CDTF">2018-12-17T04:38:23Z</dcterms:modified>
</cp:coreProperties>
</file>