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6E7-E3AF-4F5F-BB88-B1173691DF6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0476-F202-4950-97E8-B4D61170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2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6E7-E3AF-4F5F-BB88-B1173691DF6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0476-F202-4950-97E8-B4D61170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6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6E7-E3AF-4F5F-BB88-B1173691DF6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0476-F202-4950-97E8-B4D61170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8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6E7-E3AF-4F5F-BB88-B1173691DF6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0476-F202-4950-97E8-B4D61170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8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6E7-E3AF-4F5F-BB88-B1173691DF6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0476-F202-4950-97E8-B4D61170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9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6E7-E3AF-4F5F-BB88-B1173691DF6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0476-F202-4950-97E8-B4D61170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6E7-E3AF-4F5F-BB88-B1173691DF6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0476-F202-4950-97E8-B4D61170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94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6E7-E3AF-4F5F-BB88-B1173691DF6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0476-F202-4950-97E8-B4D61170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6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6E7-E3AF-4F5F-BB88-B1173691DF6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0476-F202-4950-97E8-B4D61170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51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6E7-E3AF-4F5F-BB88-B1173691DF6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0476-F202-4950-97E8-B4D61170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6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46E7-E3AF-4F5F-BB88-B1173691DF6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0476-F202-4950-97E8-B4D61170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9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F46E7-E3AF-4F5F-BB88-B1173691DF6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0476-F202-4950-97E8-B4D611705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5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Recent Schedule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周一课程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altLang="en-US" dirty="0" smtClean="0"/>
              <a:t>日 ， </a:t>
            </a:r>
            <a:r>
              <a:rPr lang="en-US" altLang="zh-CN" dirty="0" smtClean="0"/>
              <a:t>W8, W9, W10</a:t>
            </a:r>
            <a:r>
              <a:rPr lang="zh-CN" altLang="en-US" dirty="0" smtClean="0"/>
              <a:t>上机作业检查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29</a:t>
            </a:r>
            <a:r>
              <a:rPr lang="zh-CN" altLang="en-US" dirty="0" smtClean="0"/>
              <a:t>日或者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日， 上机测试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测试内容，参考去年第二次测试题目， </a:t>
            </a:r>
            <a:r>
              <a:rPr lang="en-US" altLang="zh-CN" dirty="0" smtClean="0"/>
              <a:t>24</a:t>
            </a:r>
            <a:r>
              <a:rPr lang="zh-CN" altLang="en-US" dirty="0" smtClean="0"/>
              <a:t>日请助教讲解。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日： </a:t>
            </a:r>
            <a:r>
              <a:rPr lang="en-US" altLang="zh-CN" dirty="0" smtClean="0"/>
              <a:t>W12</a:t>
            </a:r>
            <a:r>
              <a:rPr lang="zh-CN" altLang="en-US" dirty="0" smtClean="0"/>
              <a:t>上机作业检查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部分作业讲解。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必须掌握代码梳理</a:t>
            </a:r>
            <a:endParaRPr lang="en-US" altLang="zh-CN" dirty="0" smtClean="0"/>
          </a:p>
          <a:p>
            <a:r>
              <a:rPr lang="zh-CN" altLang="en-US" dirty="0" smtClean="0"/>
              <a:t>理论课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21</a:t>
            </a:r>
            <a:r>
              <a:rPr lang="zh-CN" altLang="en-US" dirty="0" smtClean="0"/>
              <a:t>日： 分治法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28</a:t>
            </a:r>
            <a:r>
              <a:rPr lang="zh-CN" altLang="en-US" dirty="0" smtClean="0"/>
              <a:t>日： 动态规划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4</a:t>
            </a:r>
            <a:r>
              <a:rPr lang="zh-CN" altLang="en-US" dirty="0" smtClean="0"/>
              <a:t>日</a:t>
            </a:r>
            <a:r>
              <a:rPr lang="en-US" altLang="zh-CN" dirty="0" smtClean="0"/>
              <a:t>: </a:t>
            </a:r>
            <a:r>
              <a:rPr lang="zh-CN" altLang="en-US" dirty="0" smtClean="0"/>
              <a:t>最短路径，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: </a:t>
            </a:r>
            <a:r>
              <a:rPr lang="en-US" altLang="zh-CN" dirty="0" smtClean="0"/>
              <a:t>NP/NPC</a:t>
            </a:r>
            <a:r>
              <a:rPr lang="zh-CN" altLang="en-US" dirty="0" smtClean="0"/>
              <a:t>简单概念</a:t>
            </a:r>
            <a:r>
              <a:rPr lang="zh-CN" altLang="en-US" dirty="0" smtClean="0"/>
              <a:t>。复习课，考试重点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最后三次理论课没有上机作业，但会布置纸质作业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115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Recent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Schedule</dc:title>
  <dc:creator>hu huiqi</dc:creator>
  <cp:lastModifiedBy>hu huiqi</cp:lastModifiedBy>
  <cp:revision>1</cp:revision>
  <dcterms:created xsi:type="dcterms:W3CDTF">2018-12-16T17:00:58Z</dcterms:created>
  <dcterms:modified xsi:type="dcterms:W3CDTF">2018-12-16T17:02:26Z</dcterms:modified>
</cp:coreProperties>
</file>