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7" r:id="rId5"/>
    <p:sldId id="261" r:id="rId6"/>
    <p:sldId id="272" r:id="rId7"/>
    <p:sldId id="273" r:id="rId8"/>
    <p:sldId id="264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 varScale="1">
        <p:scale>
          <a:sx n="100" d="100"/>
          <a:sy n="100" d="100"/>
        </p:scale>
        <p:origin x="300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0B1AA-8B87-416C-B020-236D490B300E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AC6B1-D760-417F-BC3E-48C2327C0D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47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2021-02-04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18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2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rnd">
            <a:solidFill>
              <a:schemeClr val="accent5">
                <a:lumMod val="20000"/>
                <a:lumOff val="80000"/>
                <a:alpha val="87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Travel Maker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Community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2020.09.14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개발팀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80549"/>
              </p:ext>
            </p:extLst>
          </p:nvPr>
        </p:nvGraphicFramePr>
        <p:xfrm>
          <a:off x="217612" y="622201"/>
          <a:ext cx="8631436" cy="344799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2020.08.01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최초작성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최초작성</a:t>
                      </a:r>
                      <a:endParaRPr lang="ko-KR" altLang="en-US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이진아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123">
                <a:tc gridSpan="5"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2020.08.10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템플릿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이진아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2020.08.13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페이지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이진아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2020.08.14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페이지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이진아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2020.08.15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페이지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게시판 글쓰기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상세보기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이진아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2020.08.22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메뉴 페이지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등록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수정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삭제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이진아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2020.08.24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페이지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상세보기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이진아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1.0.7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2020.08.25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 페이지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주문하기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주문취소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영수증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이진아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1.0.7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2020.09.01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페이지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디버깅 작업 버그 수정 및 화면 조정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이진아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1.0.8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2002.09.10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페이지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사전 시뮬레이션 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이진아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/>
          <p:cNvSpPr/>
          <p:nvPr/>
        </p:nvSpPr>
        <p:spPr>
          <a:xfrm>
            <a:off x="5643570" y="2143122"/>
            <a:ext cx="1224135" cy="14932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7380313" y="2158628"/>
            <a:ext cx="1224135" cy="14932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/>
          <p:nvPr/>
        </p:nvCxnSpPr>
        <p:spPr>
          <a:xfrm rot="10800000" flipV="1">
            <a:off x="2000232" y="1428741"/>
            <a:ext cx="1928826" cy="57150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rgbClr val="92D050"/>
          </a:solidFill>
          <a:ln w="9525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524444" y="-277292"/>
            <a:ext cx="920986" cy="405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/>
          <p:nvPr/>
        </p:nvCxnSpPr>
        <p:spPr>
          <a:xfrm>
            <a:off x="7991514" y="2473112"/>
            <a:ext cx="8346" cy="6747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7425394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rgbClr val="92D050"/>
          </a:solidFill>
          <a:ln w="9525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54202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 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542022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 삭제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회원인증화면</a:t>
            </a:r>
            <a:endParaRPr lang="ko-KR" altLang="en-US" sz="80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6286512" y="1785932"/>
            <a:ext cx="3558" cy="53521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2008351" y="2461400"/>
            <a:ext cx="3558" cy="30211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 bwMode="auto">
          <a:xfrm>
            <a:off x="1537537" y="2646038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자유 게시판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51404" y="739529"/>
            <a:ext cx="432048" cy="1440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642910" y="71436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관리자 메뉴</a:t>
            </a:r>
            <a:endParaRPr lang="ko-KR" altLang="en-US" sz="800" dirty="0"/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5830399" y="3363838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상품 삭제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1" name="직선 연결선 90"/>
          <p:cNvCxnSpPr>
            <a:endCxn id="88" idx="0"/>
          </p:cNvCxnSpPr>
          <p:nvPr/>
        </p:nvCxnSpPr>
        <p:spPr>
          <a:xfrm>
            <a:off x="6286512" y="2500312"/>
            <a:ext cx="1725" cy="8635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/>
          <p:nvPr/>
        </p:nvSpPr>
        <p:spPr bwMode="auto">
          <a:xfrm>
            <a:off x="5857884" y="2571750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상품 등록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5850828" y="2931790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상품 수정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5" name="직선 연결선 94"/>
          <p:cNvCxnSpPr/>
          <p:nvPr/>
        </p:nvCxnSpPr>
        <p:spPr>
          <a:xfrm>
            <a:off x="2000232" y="2000246"/>
            <a:ext cx="3558" cy="39233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1428728" y="2214560"/>
            <a:ext cx="1179054" cy="273174"/>
          </a:xfrm>
          <a:prstGeom prst="roundRect">
            <a:avLst>
              <a:gd name="adj" fmla="val 41681"/>
            </a:avLst>
          </a:prstGeom>
          <a:solidFill>
            <a:srgbClr val="92D050"/>
          </a:solidFill>
          <a:ln w="9525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여행자 게시판</a:t>
            </a:r>
            <a:endParaRPr kumimoji="0" lang="ko-KR" altLang="en-US" sz="9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3261490" y="2717476"/>
            <a:ext cx="915675" cy="216024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추천 아이템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3690118" y="2431724"/>
            <a:ext cx="3558" cy="30211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모서리가 둥근 직사각형 136"/>
          <p:cNvSpPr/>
          <p:nvPr/>
        </p:nvSpPr>
        <p:spPr>
          <a:xfrm>
            <a:off x="4357686" y="2214560"/>
            <a:ext cx="1179054" cy="273174"/>
          </a:xfrm>
          <a:prstGeom prst="roundRect">
            <a:avLst>
              <a:gd name="adj" fmla="val 41681"/>
            </a:avLst>
          </a:prstGeom>
          <a:solidFill>
            <a:srgbClr val="92D050"/>
          </a:solidFill>
          <a:ln w="9525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장바구니</a:t>
            </a:r>
            <a:endParaRPr kumimoji="0" lang="ko-KR" altLang="en-US" sz="9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858342" y="2206249"/>
            <a:ext cx="805310" cy="273174"/>
          </a:xfrm>
          <a:prstGeom prst="roundRect">
            <a:avLst>
              <a:gd name="adj" fmla="val 41681"/>
            </a:avLst>
          </a:prstGeom>
          <a:solidFill>
            <a:srgbClr val="92D050"/>
          </a:solidFill>
          <a:ln w="9525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관리자</a:t>
            </a:r>
            <a:endParaRPr kumimoji="0" lang="ko-KR" altLang="en-US" sz="9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6" name="모서리가 둥근 직사각형 155"/>
          <p:cNvSpPr/>
          <p:nvPr/>
        </p:nvSpPr>
        <p:spPr>
          <a:xfrm>
            <a:off x="3143240" y="2214560"/>
            <a:ext cx="1179054" cy="273174"/>
          </a:xfrm>
          <a:prstGeom prst="roundRect">
            <a:avLst>
              <a:gd name="adj" fmla="val 41681"/>
            </a:avLst>
          </a:prstGeom>
          <a:solidFill>
            <a:srgbClr val="92D050"/>
          </a:solidFill>
          <a:ln w="9525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상점</a:t>
            </a:r>
            <a:endParaRPr kumimoji="0" lang="ko-KR" altLang="en-US" sz="9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59" name="꺾인 연결선 158"/>
          <p:cNvCxnSpPr>
            <a:stCxn id="156" idx="0"/>
            <a:endCxn id="12" idx="2"/>
          </p:cNvCxnSpPr>
          <p:nvPr/>
        </p:nvCxnSpPr>
        <p:spPr>
          <a:xfrm rot="5400000" flipH="1" flipV="1">
            <a:off x="3382680" y="1642287"/>
            <a:ext cx="922361" cy="2221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7376" y="4317677"/>
            <a:ext cx="16979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800" dirty="0" smtClean="0"/>
              <a:t>Copyright © Your Website 2020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5875" y="392946"/>
            <a:ext cx="6708373" cy="79208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99990" y="771550"/>
            <a:ext cx="4641605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About|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여행자 게시판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52120" y="514876"/>
            <a:ext cx="1059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  <a:r>
              <a:rPr lang="en-US" altLang="ko-KR" sz="90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900" b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ko-KR" altLang="en-US" sz="9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116" y="59073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48264" y="555526"/>
            <a:ext cx="216024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메인 화면 메뉴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en-US" altLang="ko-KR" sz="900" dirty="0" smtClean="0"/>
              <a:t>About</a:t>
            </a:r>
          </a:p>
          <a:p>
            <a:pPr marL="228600" indent="-228600">
              <a:buAutoNum type="arabicPeriod"/>
            </a:pP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여행자 게시판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상점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로그인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회원가입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endParaRPr lang="en-US" altLang="ko-KR" sz="900" dirty="0" smtClean="0"/>
          </a:p>
          <a:p>
            <a:pPr marL="228600" indent="-228600"/>
            <a:r>
              <a:rPr lang="ko-KR" altLang="en-US" sz="900" dirty="0" smtClean="0"/>
              <a:t>게시판과 상점의 정보를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ko-KR" altLang="en-US" sz="900" dirty="0" smtClean="0"/>
              <a:t>메인 화면에서 확인하고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ko-KR" altLang="en-US" sz="900" dirty="0" smtClean="0"/>
              <a:t>해당 게시물을 클릭하여</a:t>
            </a:r>
            <a:endParaRPr lang="en-US" altLang="ko-KR" sz="900" dirty="0" smtClean="0"/>
          </a:p>
          <a:p>
            <a:pPr marL="228600" indent="-228600"/>
            <a:endParaRPr lang="en-US" altLang="ko-KR" sz="900" dirty="0" smtClean="0"/>
          </a:p>
          <a:p>
            <a:pPr marL="228600" indent="-228600"/>
            <a:r>
              <a:rPr lang="ko-KR" altLang="en-US" sz="900" dirty="0" smtClean="0"/>
              <a:t>상세보기로 들어간다</a:t>
            </a:r>
            <a:endParaRPr lang="en-US" altLang="ko-KR" sz="9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107504" y="1563638"/>
            <a:ext cx="6708373" cy="223224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1707654"/>
            <a:ext cx="1944216" cy="9361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이미지</a:t>
            </a:r>
            <a:r>
              <a:rPr lang="en-US" altLang="ko-KR" b="1" dirty="0" smtClean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endParaRPr lang="ko-KR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11760" y="1707654"/>
            <a:ext cx="1944216" cy="9361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/>
                </a:solidFill>
                <a:latin typeface="+mn-ea"/>
              </a:rPr>
              <a:t>이미지</a:t>
            </a:r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2</a:t>
            </a:r>
            <a:endParaRPr lang="ko-KR" alt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99992" y="1707654"/>
            <a:ext cx="1944216" cy="9361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/>
                </a:solidFill>
                <a:latin typeface="+mn-ea"/>
              </a:rPr>
              <a:t>이미지</a:t>
            </a:r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3</a:t>
            </a:r>
            <a:endParaRPr lang="ko-KR" alt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1520" y="2787774"/>
            <a:ext cx="1944216" cy="9361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/>
                </a:solidFill>
                <a:latin typeface="+mn-ea"/>
              </a:rPr>
              <a:t>이미지</a:t>
            </a:r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4</a:t>
            </a:r>
            <a:endParaRPr lang="ko-KR" alt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11760" y="2787774"/>
            <a:ext cx="1944216" cy="9361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/>
                </a:solidFill>
                <a:latin typeface="+mn-ea"/>
              </a:rPr>
              <a:t>이미지</a:t>
            </a:r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5</a:t>
            </a:r>
            <a:endParaRPr lang="ko-KR" alt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99992" y="2787774"/>
            <a:ext cx="1944216" cy="9361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1"/>
                </a:solidFill>
                <a:latin typeface="+mn-ea"/>
              </a:rPr>
              <a:t>이미지</a:t>
            </a:r>
            <a:r>
              <a:rPr lang="en-US" altLang="ko-KR" b="1" dirty="0" smtClean="0">
                <a:solidFill>
                  <a:schemeClr val="accent1"/>
                </a:solidFill>
                <a:latin typeface="+mn-ea"/>
              </a:rPr>
              <a:t>6</a:t>
            </a:r>
            <a:endParaRPr lang="ko-KR" altLang="en-US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66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7376" y="4317677"/>
            <a:ext cx="16979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800" dirty="0" smtClean="0"/>
              <a:t>Copyright © Your Website 2020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2296" y="472774"/>
            <a:ext cx="6708373" cy="79208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99990" y="771550"/>
            <a:ext cx="4641605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About|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여행자 게시판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116" y="59073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143108" y="1142990"/>
            <a:ext cx="1008112" cy="368590"/>
          </a:xfrm>
          <a:prstGeom prst="roundRect">
            <a:avLst>
              <a:gd name="adj" fmla="val 9813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   자유 게시판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48264" y="555526"/>
            <a:ext cx="21602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여행자 게시판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ko-KR" altLang="en-US" sz="900" dirty="0" smtClean="0"/>
              <a:t>회원들이 자유롭게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ko-KR" altLang="en-US" sz="900" dirty="0" smtClean="0"/>
              <a:t>글과 사진파일을 등록한다</a:t>
            </a:r>
          </a:p>
        </p:txBody>
      </p:sp>
    </p:spTree>
    <p:extLst>
      <p:ext uri="{BB962C8B-B14F-4D97-AF65-F5344CB8AC3E}">
        <p14:creationId xmlns:p14="http://schemas.microsoft.com/office/powerpoint/2010/main" val="401524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7376" y="4317677"/>
            <a:ext cx="16979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800" dirty="0" smtClean="0"/>
              <a:t>Copyright © Your Website 2020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2296" y="472774"/>
            <a:ext cx="6708373" cy="792088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99990" y="771550"/>
            <a:ext cx="4641605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About|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여행자 게시판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상점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1116" y="59073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71802" y="1142990"/>
            <a:ext cx="1008112" cy="368590"/>
          </a:xfrm>
          <a:prstGeom prst="roundRect">
            <a:avLst>
              <a:gd name="adj" fmla="val 9813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   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추천 아이템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algn="ctr"/>
            <a:endParaRPr lang="en-US" altLang="ko-KR" sz="9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48264" y="555526"/>
            <a:ext cx="21602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추천 아이템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ko-KR" altLang="en-US" sz="900" dirty="0" smtClean="0"/>
              <a:t>상품 보기 및 상품별 상세보기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ko-KR" altLang="en-US" sz="900" dirty="0" smtClean="0"/>
              <a:t>해당 상품 장바구니 담기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ko-KR" altLang="en-US" sz="900" dirty="0" smtClean="0"/>
              <a:t>장바구니에 담긴 상품 주문하기</a:t>
            </a:r>
          </a:p>
        </p:txBody>
      </p:sp>
    </p:spTree>
    <p:extLst>
      <p:ext uri="{BB962C8B-B14F-4D97-AF65-F5344CB8AC3E}">
        <p14:creationId xmlns:p14="http://schemas.microsoft.com/office/powerpoint/2010/main" val="401524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262</Words>
  <Application>Microsoft Office PowerPoint</Application>
  <PresentationFormat>화면 슬라이드 쇼(16:9)</PresentationFormat>
  <Paragraphs>138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표지</vt:lpstr>
      <vt:lpstr>간지등</vt:lpstr>
      <vt:lpstr>1_디자인 사용자 지정</vt:lpstr>
      <vt:lpstr>Travel Maker Community</vt:lpstr>
      <vt:lpstr>Document History</vt:lpstr>
      <vt:lpstr>Information Architecture</vt:lpstr>
      <vt:lpstr>Home 화면구조</vt:lpstr>
      <vt:lpstr>Home 화면구조</vt:lpstr>
      <vt:lpstr>Home 화면구조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csid77</cp:lastModifiedBy>
  <cp:revision>189</cp:revision>
  <dcterms:created xsi:type="dcterms:W3CDTF">2006-10-05T04:04:58Z</dcterms:created>
  <dcterms:modified xsi:type="dcterms:W3CDTF">2021-02-04T03:39:07Z</dcterms:modified>
</cp:coreProperties>
</file>