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397" r:id="rId1"/>
    <p:sldMasterId id="2147489400" r:id="rId2"/>
  </p:sldMasterIdLst>
  <p:notesMasterIdLst>
    <p:notesMasterId r:id="rId5"/>
  </p:notesMasterIdLst>
  <p:handoutMasterIdLst>
    <p:handoutMasterId r:id="rId6"/>
  </p:handoutMasterIdLst>
  <p:sldIdLst>
    <p:sldId id="326" r:id="rId3"/>
    <p:sldId id="831" r:id="rId4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98">
          <p15:clr>
            <a:srgbClr val="A4A3A4"/>
          </p15:clr>
        </p15:guide>
        <p15:guide id="7" orient="horz" pos="2886">
          <p15:clr>
            <a:srgbClr val="A4A3A4"/>
          </p15:clr>
        </p15:guide>
        <p15:guide id="8" pos="3120">
          <p15:clr>
            <a:srgbClr val="A4A3A4"/>
          </p15:clr>
        </p15:guide>
        <p15:guide id="9" pos="2712">
          <p15:clr>
            <a:srgbClr val="A4A3A4"/>
          </p15:clr>
        </p15:guide>
        <p15:guide id="10" pos="489">
          <p15:clr>
            <a:srgbClr val="A4A3A4"/>
          </p15:clr>
        </p15:guide>
        <p15:guide id="11" pos="6114">
          <p15:clr>
            <a:srgbClr val="A4A3A4"/>
          </p15:clr>
        </p15:guide>
        <p15:guide id="12" pos="126">
          <p15:clr>
            <a:srgbClr val="A4A3A4"/>
          </p15:clr>
        </p15:guide>
        <p15:guide id="13" pos="5751">
          <p15:clr>
            <a:srgbClr val="A4A3A4"/>
          </p15:clr>
        </p15:guide>
        <p15:guide id="14" pos="3256">
          <p15:clr>
            <a:srgbClr val="A4A3A4"/>
          </p15:clr>
        </p15:guide>
        <p15:guide id="15" pos="55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CCFF"/>
    <a:srgbClr val="0000CC"/>
    <a:srgbClr val="E5E5FF"/>
    <a:srgbClr val="FFCCFF"/>
    <a:srgbClr val="CCECFF"/>
    <a:srgbClr val="CCCCFF"/>
    <a:srgbClr val="FFCC66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5" autoAdjust="0"/>
    <p:restoredTop sz="96233" autoAdjust="0"/>
  </p:normalViewPr>
  <p:slideViewPr>
    <p:cSldViewPr>
      <p:cViewPr varScale="1">
        <p:scale>
          <a:sx n="131" d="100"/>
          <a:sy n="131" d="100"/>
        </p:scale>
        <p:origin x="1553" y="65"/>
      </p:cViewPr>
      <p:guideLst>
        <p:guide orient="horz" pos="1162"/>
        <p:guide orient="horz" pos="754"/>
        <p:guide orient="horz" pos="1253"/>
        <p:guide orient="horz" pos="2795"/>
        <p:guide orient="horz" pos="799"/>
        <p:guide orient="horz" pos="1298"/>
        <p:guide orient="horz" pos="2886"/>
        <p:guide pos="3120"/>
        <p:guide pos="2712"/>
        <p:guide pos="489"/>
        <p:guide pos="6114"/>
        <p:guide pos="126"/>
        <p:guide pos="5751"/>
        <p:guide pos="3256"/>
        <p:guide pos="556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notesViewPr>
    <p:cSldViewPr>
      <p:cViewPr varScale="1">
        <p:scale>
          <a:sx n="76" d="100"/>
          <a:sy n="76" d="100"/>
        </p:scale>
        <p:origin x="-2730" y="-108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5014793-2189-4FEB-B512-86E247B741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8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451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6223"/>
            <a:ext cx="5389240" cy="44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F393DF-B9A0-4160-B6F9-C8916ADED7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260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393DF-B9A0-4160-B6F9-C8916ADED73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237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0"/>
          <p:cNvSpPr/>
          <p:nvPr userDrawn="1"/>
        </p:nvSpPr>
        <p:spPr bwMode="auto">
          <a:xfrm>
            <a:off x="0" y="6453188"/>
            <a:ext cx="9906000" cy="40481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marL="342900" indent="-342900">
              <a:spcBef>
                <a:spcPct val="20000"/>
              </a:spcBef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직사각형 11"/>
          <p:cNvSpPr>
            <a:spLocks noChangeArrowheads="1"/>
          </p:cNvSpPr>
          <p:nvPr userDrawn="1"/>
        </p:nvSpPr>
        <p:spPr bwMode="auto">
          <a:xfrm>
            <a:off x="428625" y="1989138"/>
            <a:ext cx="9126538" cy="12954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</p:spPr>
        <p:txBody>
          <a:bodyPr lIns="90000" tIns="46800" rIns="90000" bIns="46800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906000" cy="162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000" tIns="46800" rIns="90000" bIns="46800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3892550" y="1916113"/>
            <a:ext cx="5616575" cy="792162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4"/>
          <p:cNvSpPr>
            <a:spLocks noChangeArrowheads="1"/>
          </p:cNvSpPr>
          <p:nvPr userDrawn="1"/>
        </p:nvSpPr>
        <p:spPr bwMode="auto">
          <a:xfrm>
            <a:off x="417513" y="3508375"/>
            <a:ext cx="63500" cy="352425"/>
          </a:xfrm>
          <a:prstGeom prst="rect">
            <a:avLst/>
          </a:prstGeom>
          <a:solidFill>
            <a:srgbClr val="F7712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4906963" y="6548438"/>
            <a:ext cx="4725987" cy="214312"/>
          </a:xfrm>
          <a:prstGeom prst="rect">
            <a:avLst/>
          </a:prstGeom>
          <a:noFill/>
          <a:ln>
            <a:noFill/>
          </a:ln>
        </p:spPr>
        <p:txBody>
          <a:bodyPr lIns="89611" tIns="44806" rIns="89611" bIns="44806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800" i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No.1 Value</a:t>
            </a:r>
            <a:r>
              <a:rPr kumimoji="0" lang="en-US" altLang="ko-KR" sz="800" i="1" baseline="0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Creator.   INSPIEN,INC.</a:t>
            </a:r>
            <a:endParaRPr kumimoji="0" lang="ko-KR" altLang="en-US" sz="800" i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8"/>
          <p:cNvCxnSpPr/>
          <p:nvPr userDrawn="1"/>
        </p:nvCxnSpPr>
        <p:spPr bwMode="auto">
          <a:xfrm>
            <a:off x="0" y="6453188"/>
            <a:ext cx="9906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987798"/>
            <a:ext cx="9128654" cy="86518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원제목 </a:t>
            </a:r>
            <a:r>
              <a:rPr lang="en-US" altLang="ko-KR" dirty="0"/>
              <a:t>(</a:t>
            </a:r>
            <a:r>
              <a:rPr lang="ko-KR" altLang="en-US" dirty="0"/>
              <a:t>국문돋움 </a:t>
            </a:r>
            <a:r>
              <a:rPr lang="en-US" altLang="ko-KR" dirty="0"/>
              <a:t>/ </a:t>
            </a:r>
            <a:r>
              <a:rPr lang="ko-KR" altLang="en-US" dirty="0"/>
              <a:t>영문 </a:t>
            </a:r>
            <a:r>
              <a:rPr lang="en-US" altLang="ko-KR" dirty="0"/>
              <a:t>Helvetica 32pt)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779960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&lt;</a:t>
            </a:r>
            <a:r>
              <a:rPr lang="ko-KR" altLang="en-US"/>
              <a:t>부제목 </a:t>
            </a:r>
            <a:r>
              <a:rPr lang="en-US" altLang="ko-KR"/>
              <a:t>(</a:t>
            </a:r>
            <a:r>
              <a:rPr lang="ko-KR" altLang="en-US"/>
              <a:t>국문돋움 </a:t>
            </a:r>
            <a:r>
              <a:rPr lang="en-US" altLang="ko-KR"/>
              <a:t>/ </a:t>
            </a:r>
            <a:r>
              <a:rPr lang="ko-KR" altLang="en-US"/>
              <a:t>영문 </a:t>
            </a:r>
            <a:r>
              <a:rPr lang="en-US" altLang="ko-KR"/>
              <a:t>Helvetica 18pt)&gt;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6567488"/>
            <a:ext cx="12858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 userDrawn="1"/>
        </p:nvCxnSpPr>
        <p:spPr bwMode="auto">
          <a:xfrm>
            <a:off x="0" y="1628799"/>
            <a:ext cx="9906000" cy="1"/>
          </a:xfrm>
          <a:prstGeom prst="line">
            <a:avLst/>
          </a:prstGeom>
          <a:noFill/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553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0"/>
          <p:cNvCxnSpPr>
            <a:cxnSpLocks noChangeShapeType="1"/>
          </p:cNvCxnSpPr>
          <p:nvPr userDrawn="1"/>
        </p:nvCxnSpPr>
        <p:spPr bwMode="auto">
          <a:xfrm>
            <a:off x="2066925" y="6569075"/>
            <a:ext cx="0" cy="179388"/>
          </a:xfrm>
          <a:prstGeom prst="line">
            <a:avLst/>
          </a:prstGeom>
          <a:noFill/>
          <a:ln w="1905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141383" y="6524452"/>
            <a:ext cx="2733609" cy="252000"/>
          </a:xfrm>
        </p:spPr>
        <p:txBody>
          <a:bodyPr/>
          <a:lstStyle>
            <a:lvl1pPr>
              <a:defRPr sz="1000" b="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1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0225B5E-70FC-4F04-844B-13B274846B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8" name="Picture 4" descr="E:\new sc template_not for summit\8ba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6529008"/>
            <a:ext cx="9144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85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24175"/>
            <a:ext cx="8915400" cy="7096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66A9-AFCC-47DA-A147-BB9E7FA992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9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서브타이틀</a:t>
            </a:r>
          </a:p>
          <a:p>
            <a:pPr lvl="1"/>
            <a:r>
              <a:rPr lang="ko-KR" altLang="en-US"/>
              <a:t>텍스트 타이틀 스타일 </a:t>
            </a:r>
            <a:r>
              <a:rPr lang="en-US" altLang="ko-KR"/>
              <a:t>01</a:t>
            </a:r>
          </a:p>
          <a:p>
            <a:pPr lvl="2"/>
            <a:r>
              <a:rPr lang="ko-KR" altLang="en-US"/>
              <a:t>텍스트내용 스타일 </a:t>
            </a:r>
            <a:r>
              <a:rPr lang="en-US" altLang="ko-KR"/>
              <a:t>01 </a:t>
            </a:r>
          </a:p>
          <a:p>
            <a:pPr lvl="2"/>
            <a:r>
              <a:rPr lang="en-US" altLang="ko-KR"/>
              <a:t>※ </a:t>
            </a:r>
            <a:r>
              <a:rPr lang="ko-KR" altLang="en-US"/>
              <a:t>각주 및 텍스트를 입력하세요  </a:t>
            </a:r>
            <a:r>
              <a:rPr lang="en-US" altLang="ko-KR"/>
              <a:t>(</a:t>
            </a:r>
            <a:r>
              <a:rPr lang="ko-KR" altLang="en-US"/>
              <a:t>국문 돋움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Helvetica / 10pt)</a:t>
            </a:r>
          </a:p>
          <a:p>
            <a:pPr lvl="1"/>
            <a:endParaRPr lang="en-US" altLang="ko-KR"/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0" y="6453188"/>
            <a:ext cx="9906000" cy="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75738" y="6534150"/>
            <a:ext cx="655637" cy="26193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1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7B639FC-35C3-4763-BA15-04B3FA6416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2" y="6560829"/>
            <a:ext cx="12858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 userDrawn="1"/>
        </p:nvCxnSpPr>
        <p:spPr bwMode="auto">
          <a:xfrm>
            <a:off x="0" y="836712"/>
            <a:ext cx="9906000" cy="1"/>
          </a:xfrm>
          <a:prstGeom prst="line">
            <a:avLst/>
          </a:prstGeom>
          <a:noFill/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0042" r:id="rId1"/>
    <p:sldLayoutId id="2147490043" r:id="rId2"/>
    <p:sldLayoutId id="214749003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2222500" y="6083300"/>
            <a:ext cx="6864350" cy="290513"/>
          </a:xfrm>
          <a:prstGeom prst="rect">
            <a:avLst/>
          </a:prstGeom>
          <a:noFill/>
          <a:ln>
            <a:noFill/>
          </a:ln>
        </p:spPr>
        <p:txBody>
          <a:bodyPr tIns="82800" bIns="82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ko-KR" altLang="en-US" sz="1200" baseline="-25000" dirty="0"/>
              <a:t>이 문서는 </a:t>
            </a:r>
            <a:r>
              <a:rPr kumimoji="0" lang="ko-KR" altLang="en-US" sz="1200" baseline="-25000" dirty="0" err="1"/>
              <a:t>인스피언주식회사의</a:t>
            </a:r>
            <a:r>
              <a:rPr kumimoji="0" lang="ko-KR" altLang="en-US" sz="1200" baseline="-25000" dirty="0"/>
              <a:t> 영업비밀로 보호되고 있으므로 일부 또는 전부를 무단으로 전제</a:t>
            </a:r>
            <a:r>
              <a:rPr kumimoji="0" lang="en-US" altLang="ko-KR" sz="1200" baseline="-25000" dirty="0"/>
              <a:t>, </a:t>
            </a:r>
            <a:r>
              <a:rPr kumimoji="0" lang="ko-KR" altLang="en-US" sz="1200" baseline="-25000" dirty="0"/>
              <a:t>복사</a:t>
            </a:r>
            <a:r>
              <a:rPr kumimoji="0" lang="en-US" altLang="ko-KR" sz="1200" baseline="-25000" dirty="0"/>
              <a:t>, </a:t>
            </a:r>
            <a:r>
              <a:rPr kumimoji="0" lang="ko-KR" altLang="en-US" sz="1200" baseline="-25000" dirty="0"/>
              <a:t>유출하는 것을 금합니다</a:t>
            </a:r>
            <a:r>
              <a:rPr kumimoji="0" lang="en-US" altLang="ko-KR" sz="1200" baseline="-25000" dirty="0"/>
              <a:t>.</a:t>
            </a:r>
          </a:p>
        </p:txBody>
      </p:sp>
      <p:sp>
        <p:nvSpPr>
          <p:cNvPr id="2051" name="Rectangle 14"/>
          <p:cNvSpPr>
            <a:spLocks noChangeArrowheads="1"/>
          </p:cNvSpPr>
          <p:nvPr/>
        </p:nvSpPr>
        <p:spPr bwMode="auto">
          <a:xfrm>
            <a:off x="2690813" y="3284538"/>
            <a:ext cx="4714875" cy="503237"/>
          </a:xfrm>
          <a:prstGeom prst="rect">
            <a:avLst/>
          </a:prstGeom>
          <a:noFill/>
          <a:ln>
            <a:noFill/>
          </a:ln>
        </p:spPr>
        <p:txBody>
          <a:bodyPr wrap="none" lIns="0" rIns="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2500">
                <a:solidFill>
                  <a:srgbClr val="FC5224"/>
                </a:solidFill>
                <a:latin typeface="Arial" pitchFamily="34" charset="0"/>
                <a:cs typeface="Arial" pitchFamily="34" charset="0"/>
              </a:rPr>
              <a:t>End of The Document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50838" y="5949950"/>
            <a:ext cx="9204325" cy="5746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marL="342900" indent="-342900">
              <a:spcBef>
                <a:spcPct val="20000"/>
              </a:spcBef>
              <a:defRPr/>
            </a:pPr>
            <a:endParaRPr lang="ko-KR" altLang="en-US">
              <a:ea typeface="돋움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2" y="6140450"/>
            <a:ext cx="12858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04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5925" y="2203450"/>
            <a:ext cx="9074150" cy="86518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개발 인터뷰 과제</a:t>
            </a:r>
            <a:br>
              <a:rPr lang="en-US" altLang="ko-KR" sz="2800" dirty="0"/>
            </a:br>
            <a:r>
              <a:rPr lang="en-US" altLang="ko-KR" sz="2800" dirty="0"/>
              <a:t>  </a:t>
            </a:r>
            <a:r>
              <a:rPr lang="en-US" altLang="ko-KR" sz="2000" dirty="0"/>
              <a:t>- Restful API</a:t>
            </a:r>
            <a:r>
              <a:rPr lang="ko-KR" altLang="en-US" sz="2000" dirty="0"/>
              <a:t> 개발</a:t>
            </a:r>
            <a:endParaRPr lang="ko-KR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16" y="71414"/>
            <a:ext cx="8915400" cy="70961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/>
              <a:t>과제 내용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E666A9-AFCC-47DA-A147-BB9E7FA992C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500203" y="2636912"/>
            <a:ext cx="4052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날씨조회 외 기타 서비스로 대체 가능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날씨 정보는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관리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로그정보는 파일 시스템에 기록합니다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221" y="4563796"/>
            <a:ext cx="832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 </a:t>
            </a:r>
            <a:r>
              <a:rPr lang="ko-KR" altLang="en-US" dirty="0"/>
              <a:t>날씨조회 </a:t>
            </a:r>
            <a:r>
              <a:rPr lang="en-US" altLang="ko-KR" dirty="0"/>
              <a:t>Restful API</a:t>
            </a:r>
            <a:r>
              <a:rPr lang="ko-KR" altLang="en-US" dirty="0"/>
              <a:t>를 </a:t>
            </a:r>
            <a:r>
              <a:rPr lang="ko-KR" altLang="en-US" dirty="0" err="1"/>
              <a:t>개발하시오</a:t>
            </a:r>
            <a:r>
              <a:rPr lang="en-US" altLang="ko-KR" dirty="0"/>
              <a:t>(</a:t>
            </a:r>
            <a:r>
              <a:rPr lang="ko-KR" altLang="en-US" dirty="0"/>
              <a:t>환경에 대한 제약은 없으며</a:t>
            </a:r>
            <a:r>
              <a:rPr lang="en-US" altLang="ko-KR" dirty="0"/>
              <a:t>, API</a:t>
            </a:r>
            <a:r>
              <a:rPr lang="ko-KR" altLang="en-US" dirty="0"/>
              <a:t>를 </a:t>
            </a:r>
            <a:r>
              <a:rPr lang="ko-KR" altLang="en-US" dirty="0" err="1"/>
              <a:t>동작시킬</a:t>
            </a:r>
            <a:r>
              <a:rPr lang="ko-KR" altLang="en-US" dirty="0"/>
              <a:t> 수 있으면 </a:t>
            </a:r>
            <a:r>
              <a:rPr lang="en-US" altLang="ko-KR" dirty="0"/>
              <a:t>OK)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63213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headEnd type="none" w="med" len="med"/>
          <a:tailEnd type="none" w="med" len="med"/>
        </a:ln>
      </a:spPr>
      <a:bodyPr vert="horz" wrap="square" lIns="72000" tIns="108000" rIns="108000" bIns="108000" numCol="1" rtlCol="0" anchor="ctr" anchorCtr="0" compatLnSpc="1">
        <a:prstTxWarp prst="textNoShape">
          <a:avLst/>
        </a:prstTxWarp>
        <a:noAutofit/>
      </a:bodyPr>
      <a:lstStyle>
        <a:defPPr algn="ctr">
          <a:defRPr sz="1200"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51027</TotalTime>
  <Words>55</Words>
  <Application>Microsoft Office PowerPoint</Application>
  <PresentationFormat>A4 용지(210x297mm)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돋움</vt:lpstr>
      <vt:lpstr>맑은 고딕</vt:lpstr>
      <vt:lpstr>Arial</vt:lpstr>
      <vt:lpstr>기본 디자인</vt:lpstr>
      <vt:lpstr>2_디자인 사용자 지정</vt:lpstr>
      <vt:lpstr>개발 인터뷰 과제   - Restful API 개발</vt:lpstr>
      <vt:lpstr>1. 과제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induscom</dc:creator>
  <cp:lastModifiedBy>Choi JeongGyu</cp:lastModifiedBy>
  <cp:revision>4697</cp:revision>
  <cp:lastPrinted>2015-07-28T00:32:31Z</cp:lastPrinted>
  <dcterms:created xsi:type="dcterms:W3CDTF">2007-04-12T17:09:17Z</dcterms:created>
  <dcterms:modified xsi:type="dcterms:W3CDTF">2021-02-15T07:52:22Z</dcterms:modified>
</cp:coreProperties>
</file>