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21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90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AEB8-FA53-4709-8A17-24604FFAD014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yon5000@paran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71437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평가 교과목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서버 프로그램 구현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20" y="1000108"/>
            <a:ext cx="8643998" cy="542928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Project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명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ex1215_test</a:t>
            </a:r>
          </a:p>
          <a:p>
            <a:pPr marL="457200" indent="-457200"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2.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컴퓨터 일자 변경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20201215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3.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시간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9:10 ~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16:30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4.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답안지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공유자료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평가폴더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5.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파일명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ko-KR" altLang="en-US" sz="2400" b="1" dirty="0" smtClean="0">
                <a:solidFill>
                  <a:srgbClr val="0000CC"/>
                </a:solidFill>
                <a:latin typeface="+mj-lt"/>
              </a:rPr>
              <a:t>서버프로그램구현</a:t>
            </a:r>
            <a:r>
              <a:rPr lang="en-US" altLang="ko-KR" sz="2400" b="1" dirty="0" smtClean="0">
                <a:solidFill>
                  <a:srgbClr val="0000CC"/>
                </a:solidFill>
                <a:latin typeface="+mj-lt"/>
              </a:rPr>
              <a:t>_</a:t>
            </a:r>
            <a:r>
              <a:rPr lang="ko-KR" altLang="en-US" sz="2400" b="1" dirty="0" err="1" smtClean="0">
                <a:solidFill>
                  <a:srgbClr val="0000CC"/>
                </a:solidFill>
                <a:latin typeface="+mj-lt"/>
              </a:rPr>
              <a:t>평가자체크리스트</a:t>
            </a:r>
            <a:r>
              <a:rPr lang="en-US" altLang="ko-KR" sz="2400" b="1" dirty="0" smtClean="0">
                <a:solidFill>
                  <a:srgbClr val="0000CC"/>
                </a:solidFill>
                <a:latin typeface="+mj-lt"/>
              </a:rPr>
              <a:t>(</a:t>
            </a:r>
            <a:r>
              <a:rPr lang="ko-KR" altLang="en-US" sz="2400" b="1" dirty="0" smtClean="0">
                <a:solidFill>
                  <a:srgbClr val="0000CC"/>
                </a:solidFill>
                <a:latin typeface="+mj-lt"/>
              </a:rPr>
              <a:t>이름</a:t>
            </a:r>
            <a:r>
              <a:rPr lang="en-US" altLang="ko-KR" sz="2400" b="1" dirty="0" smtClean="0">
                <a:solidFill>
                  <a:srgbClr val="0000CC"/>
                </a:solidFill>
                <a:latin typeface="+mj-lt"/>
              </a:rPr>
              <a:t>).</a:t>
            </a:r>
            <a:r>
              <a:rPr lang="en-US" altLang="ko-KR" sz="2400" b="1" dirty="0" err="1" smtClean="0">
                <a:solidFill>
                  <a:srgbClr val="0000CC"/>
                </a:solidFill>
                <a:latin typeface="+mj-lt"/>
              </a:rPr>
              <a:t>hwp</a:t>
            </a:r>
            <a:endParaRPr lang="en-US" altLang="ko-KR" sz="2400" b="1" dirty="0" smtClean="0">
              <a:solidFill>
                <a:srgbClr val="0000CC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rgbClr val="0000CC"/>
                </a:solidFill>
                <a:latin typeface="+mj-lt"/>
              </a:rPr>
              <a:t>  </a:t>
            </a:r>
            <a:r>
              <a:rPr lang="ko-KR" altLang="en-US" sz="2400" b="1" dirty="0" smtClean="0">
                <a:solidFill>
                  <a:srgbClr val="0000CC"/>
                </a:solidFill>
              </a:rPr>
              <a:t>서버프로그램구현</a:t>
            </a:r>
            <a:r>
              <a:rPr lang="en-US" altLang="ko-KR" sz="2400" b="1" dirty="0" smtClean="0">
                <a:solidFill>
                  <a:srgbClr val="0000CC"/>
                </a:solidFill>
              </a:rPr>
              <a:t>_</a:t>
            </a:r>
            <a:r>
              <a:rPr lang="ko-KR" altLang="en-US" sz="2400" b="1" dirty="0" err="1" smtClean="0">
                <a:solidFill>
                  <a:srgbClr val="0000CC"/>
                </a:solidFill>
              </a:rPr>
              <a:t>포토폴리오</a:t>
            </a:r>
            <a:r>
              <a:rPr lang="en-US" altLang="ko-KR" sz="2400" b="1" dirty="0" smtClean="0">
                <a:solidFill>
                  <a:srgbClr val="0000CC"/>
                </a:solidFill>
              </a:rPr>
              <a:t>(</a:t>
            </a:r>
            <a:r>
              <a:rPr lang="ko-KR" altLang="en-US" sz="2400" b="1" dirty="0" smtClean="0">
                <a:solidFill>
                  <a:srgbClr val="0000CC"/>
                </a:solidFill>
              </a:rPr>
              <a:t>이름</a:t>
            </a:r>
            <a:r>
              <a:rPr lang="en-US" altLang="ko-KR" sz="2400" b="1" dirty="0" smtClean="0">
                <a:solidFill>
                  <a:srgbClr val="0000CC"/>
                </a:solidFill>
              </a:rPr>
              <a:t>).</a:t>
            </a:r>
            <a:r>
              <a:rPr lang="en-US" altLang="ko-KR" sz="2400" b="1" dirty="0" err="1" smtClean="0">
                <a:solidFill>
                  <a:srgbClr val="0000CC"/>
                </a:solidFill>
              </a:rPr>
              <a:t>hwp</a:t>
            </a:r>
            <a:endParaRPr lang="en-US" altLang="ko-KR" sz="2400" b="1" dirty="0" smtClean="0">
              <a:solidFill>
                <a:srgbClr val="0000CC"/>
              </a:solidFill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6.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제출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이메일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  <a:hlinkClick r:id="rId2"/>
              </a:rPr>
              <a:t>cyon5000@paran.com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7.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답안지에 프로그램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소스 복사와 실행화면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캡쳐</a:t>
            </a:r>
            <a:endParaRPr lang="ko-KR" altLang="en-US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64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평가 교과목: 서버 프로그램 구현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평가:서버프로그램 구현</dc:title>
  <dc:creator>KTE</dc:creator>
  <cp:lastModifiedBy>KTE</cp:lastModifiedBy>
  <cp:revision>33</cp:revision>
  <dcterms:created xsi:type="dcterms:W3CDTF">2020-04-15T23:59:54Z</dcterms:created>
  <dcterms:modified xsi:type="dcterms:W3CDTF">2021-01-24T23:21:11Z</dcterms:modified>
</cp:coreProperties>
</file>