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0816-B5CD-4166-9419-EA5C21AC15F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898B-D221-4FCA-9221-72952272E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98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0816-B5CD-4166-9419-EA5C21AC15F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898B-D221-4FCA-9221-72952272E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0816-B5CD-4166-9419-EA5C21AC15F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898B-D221-4FCA-9221-72952272E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55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0816-B5CD-4166-9419-EA5C21AC15F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898B-D221-4FCA-9221-72952272E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55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0816-B5CD-4166-9419-EA5C21AC15F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898B-D221-4FCA-9221-72952272E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0816-B5CD-4166-9419-EA5C21AC15F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898B-D221-4FCA-9221-72952272E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0816-B5CD-4166-9419-EA5C21AC15F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898B-D221-4FCA-9221-72952272E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0816-B5CD-4166-9419-EA5C21AC15F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898B-D221-4FCA-9221-72952272E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79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0816-B5CD-4166-9419-EA5C21AC15F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898B-D221-4FCA-9221-72952272E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1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0816-B5CD-4166-9419-EA5C21AC15F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898B-D221-4FCA-9221-72952272E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1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0816-B5CD-4166-9419-EA5C21AC15F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898B-D221-4FCA-9221-72952272E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2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30816-B5CD-4166-9419-EA5C21AC15F4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2898B-D221-4FCA-9221-72952272E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16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1.daumcdn.net/cfile/tistory/9941C03A5AC426C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10" y="561974"/>
            <a:ext cx="5819775" cy="629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60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csid77</dc:creator>
  <cp:lastModifiedBy>csid77</cp:lastModifiedBy>
  <cp:revision>3</cp:revision>
  <dcterms:created xsi:type="dcterms:W3CDTF">2020-10-30T05:36:40Z</dcterms:created>
  <dcterms:modified xsi:type="dcterms:W3CDTF">2020-10-30T05:56:59Z</dcterms:modified>
</cp:coreProperties>
</file>