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213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63" d="100"/>
          <a:sy n="63" d="100"/>
        </p:scale>
        <p:origin x="-2004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7AEB8-FA53-4709-8A17-24604FFAD014}" type="datetimeFigureOut">
              <a:rPr lang="ko-KR" altLang="en-US" smtClean="0"/>
              <a:pPr/>
              <a:t>2021-03-26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994AB-C5F5-474A-BA4B-5AD893E0D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yon5000@paran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72" y="214290"/>
            <a:ext cx="7772400" cy="714379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solidFill>
                  <a:srgbClr val="FF0000"/>
                </a:solidFill>
              </a:rPr>
              <a:t>평가 교과목</a:t>
            </a:r>
            <a:r>
              <a:rPr lang="en-US" altLang="ko-KR" sz="3600" b="1" dirty="0" smtClean="0">
                <a:solidFill>
                  <a:srgbClr val="FF0000"/>
                </a:solidFill>
              </a:rPr>
              <a:t>: </a:t>
            </a:r>
            <a:r>
              <a:rPr lang="ko-KR" altLang="en-US" sz="3600" b="1" dirty="0" smtClean="0">
                <a:solidFill>
                  <a:srgbClr val="FF0000"/>
                </a:solidFill>
              </a:rPr>
              <a:t>애플리케이션 배포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5720" y="1000108"/>
            <a:ext cx="8643998" cy="54292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b="1" smtClean="0">
                <a:solidFill>
                  <a:schemeClr val="tx1"/>
                </a:solidFill>
                <a:latin typeface="+mj-lt"/>
              </a:rPr>
              <a:t>답안지에 실행 결과 제출시 오늘날짜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안나오도록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 주의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marL="457200" indent="-457200" algn="l">
              <a:buAutoNum type="arabicPeriod" startAt="2"/>
            </a:pP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평가시간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9:10 ~ 16:30</a:t>
            </a:r>
          </a:p>
          <a:p>
            <a:pPr marL="457200" indent="-457200" algn="l">
              <a:buAutoNum type="arabicPeriod" startAt="2"/>
            </a:pP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3.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답안지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공유자료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&gt;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평가폴더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4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. 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파일명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</a:rPr>
              <a:t>애플리케이션 배포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_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+mj-lt"/>
              </a:rPr>
              <a:t>평가자체크리스트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</a:rPr>
              <a:t>이름</a:t>
            </a:r>
            <a:r>
              <a:rPr lang="en-US" altLang="ko-KR" sz="2400" b="1" dirty="0" smtClean="0">
                <a:solidFill>
                  <a:srgbClr val="FF0000"/>
                </a:solidFill>
                <a:latin typeface="+mj-lt"/>
              </a:rPr>
              <a:t>).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+mj-lt"/>
              </a:rPr>
              <a:t>hwp</a:t>
            </a:r>
            <a:endParaRPr lang="en-US" altLang="ko-KR" sz="2400" b="1" dirty="0" smtClean="0">
              <a:solidFill>
                <a:srgbClr val="FF0000"/>
              </a:solidFill>
              <a:latin typeface="+mj-lt"/>
            </a:endParaRPr>
          </a:p>
          <a:p>
            <a:pPr algn="l"/>
            <a:r>
              <a:rPr lang="ko-KR" altLang="en-US" sz="2400" b="1" dirty="0" smtClean="0">
                <a:solidFill>
                  <a:srgbClr val="FF0000"/>
                </a:solidFill>
              </a:rPr>
              <a:t>  애플리케이션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배포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_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서술형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).</a:t>
            </a:r>
            <a:r>
              <a:rPr lang="en-US" altLang="ko-KR" sz="2400" b="1" dirty="0" err="1" smtClean="0">
                <a:solidFill>
                  <a:srgbClr val="FF0000"/>
                </a:solidFill>
              </a:rPr>
              <a:t>hwp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algn="l"/>
            <a:r>
              <a:rPr lang="ko-KR" altLang="en-US" sz="2400" b="1" dirty="0" smtClean="0">
                <a:solidFill>
                  <a:srgbClr val="FF0000"/>
                </a:solidFill>
              </a:rPr>
              <a:t> 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프로젝트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export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파일 제출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: </a:t>
            </a:r>
          </a:p>
          <a:p>
            <a:pPr algn="l"/>
            <a:r>
              <a:rPr lang="en-US" altLang="ko-KR" sz="2400" b="1" dirty="0" smtClean="0">
                <a:solidFill>
                  <a:srgbClr val="FF0000"/>
                </a:solidFill>
              </a:rPr>
              <a:t>       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day0129_exam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).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zip</a:t>
            </a:r>
          </a:p>
          <a:p>
            <a:pPr algn="l"/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      BoardTest0129(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이름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).zip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5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제출 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  <a:hlinkClick r:id="rId2"/>
              </a:rPr>
              <a:t>cyon5000@paran.com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혹은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카톡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6.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+mj-lt"/>
              </a:rPr>
              <a:t>평가제출후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JSP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포트폴리오 혹은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Spring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용 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포트폴리오 진행</a:t>
            </a:r>
            <a:endParaRPr lang="en-US" altLang="ko-KR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81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평가 교과목: 애플리케이션 배포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평가:서버프로그램 구현</dc:title>
  <dc:creator>KTE</dc:creator>
  <cp:lastModifiedBy>KTE</cp:lastModifiedBy>
  <cp:revision>51</cp:revision>
  <dcterms:created xsi:type="dcterms:W3CDTF">2020-04-15T23:59:54Z</dcterms:created>
  <dcterms:modified xsi:type="dcterms:W3CDTF">2021-03-25T23:26:28Z</dcterms:modified>
</cp:coreProperties>
</file>