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61" r:id="rId6"/>
    <p:sldId id="263" r:id="rId7"/>
    <p:sldId id="264" r:id="rId8"/>
    <p:sldId id="272" r:id="rId9"/>
    <p:sldId id="273" r:id="rId10"/>
    <p:sldId id="265" r:id="rId11"/>
    <p:sldId id="268" r:id="rId12"/>
    <p:sldId id="271" r:id="rId13"/>
    <p:sldId id="279" r:id="rId14"/>
    <p:sldId id="280" r:id="rId15"/>
    <p:sldId id="266" r:id="rId16"/>
    <p:sldId id="274" r:id="rId17"/>
    <p:sldId id="275" r:id="rId18"/>
    <p:sldId id="278" r:id="rId19"/>
    <p:sldId id="276" r:id="rId20"/>
    <p:sldId id="277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00" d="100"/>
          <a:sy n="100" d="100"/>
        </p:scale>
        <p:origin x="300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0B1AA-8B87-416C-B020-236D490B300E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AC6B1-D760-417F-BC3E-48C2327C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47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18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2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>
            <a:solidFill>
              <a:schemeClr val="accent5">
                <a:lumMod val="20000"/>
                <a:lumOff val="80000"/>
                <a:alpha val="87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롯데자이언츠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2020.09.01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개발팀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홍길동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003" y="4155926"/>
            <a:ext cx="2416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부산시 동래구  </a:t>
            </a:r>
            <a:r>
              <a:rPr lang="ko-KR" altLang="en-US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한국기술직업전문학교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058" y="4317677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i="1" dirty="0"/>
              <a:t>All contents copyright YNG Corp, ltd. Contact: webmaster@mastergrin.com</a:t>
            </a:r>
            <a:br>
              <a:rPr lang="en-US" altLang="ko-KR" sz="800" i="1" dirty="0"/>
            </a:br>
            <a:r>
              <a:rPr lang="ko-KR" altLang="en-US" sz="800" i="1" dirty="0"/>
              <a:t>부산광역시 동래구 충렬대로 </a:t>
            </a:r>
            <a:r>
              <a:rPr lang="en-US" altLang="ko-KR" sz="800" i="1" dirty="0"/>
              <a:t>84 | Tel : +82-51-123-4567 Fax: +82-1234-1234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2296" y="472774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구단소개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선수단소개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경기정보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팬게시판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52120" y="51487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275856" y="1131590"/>
            <a:ext cx="1008112" cy="432048"/>
          </a:xfrm>
          <a:prstGeom prst="roundRect">
            <a:avLst>
              <a:gd name="adj" fmla="val 9813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투수별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기록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79318"/>
              </p:ext>
            </p:extLst>
          </p:nvPr>
        </p:nvGraphicFramePr>
        <p:xfrm>
          <a:off x="172614" y="1830070"/>
          <a:ext cx="663163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9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순위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선수명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방어율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경기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완투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완봉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승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패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세이브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홀드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승률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타자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투구수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64108"/>
              </p:ext>
            </p:extLst>
          </p:nvPr>
        </p:nvGraphicFramePr>
        <p:xfrm>
          <a:off x="172614" y="1422958"/>
          <a:ext cx="2327920" cy="24262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6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6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조회년도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2019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48264" y="55552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경기정보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err="1" smtClean="0"/>
              <a:t>투수별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기록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     - </a:t>
            </a:r>
            <a:r>
              <a:rPr lang="ko-KR" altLang="en-US" sz="900" dirty="0"/>
              <a:t>선수단의 </a:t>
            </a:r>
            <a:r>
              <a:rPr lang="ko-KR" altLang="en-US" sz="900" dirty="0" err="1"/>
              <a:t>투수별</a:t>
            </a:r>
            <a:r>
              <a:rPr lang="ko-KR" altLang="en-US" sz="900" dirty="0"/>
              <a:t> 상세기록을 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ko-KR" altLang="en-US" sz="900" dirty="0"/>
              <a:t>년도로 조회할 수 있도록 한다</a:t>
            </a:r>
          </a:p>
          <a:p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16349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058" y="4317677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i="1" dirty="0"/>
              <a:t>All contents copyright YNG Corp, ltd. Contact: webmaster@mastergrin.com</a:t>
            </a:r>
            <a:br>
              <a:rPr lang="en-US" altLang="ko-KR" sz="800" i="1" dirty="0"/>
            </a:br>
            <a:r>
              <a:rPr lang="ko-KR" altLang="en-US" sz="800" i="1" dirty="0"/>
              <a:t>부산광역시 동래구 충렬대로 </a:t>
            </a:r>
            <a:r>
              <a:rPr lang="en-US" altLang="ko-KR" sz="800" i="1" dirty="0"/>
              <a:t>84 | Tel : +82-51-123-4567 Fax: +82-1234-1234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2296" y="472774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구단소개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선수단소개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경기정보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팬게시판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52120" y="51487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275856" y="1131590"/>
            <a:ext cx="1008112" cy="432048"/>
          </a:xfrm>
          <a:prstGeom prst="roundRect">
            <a:avLst>
              <a:gd name="adj" fmla="val 9813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경기결과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42293"/>
              </p:ext>
            </p:extLst>
          </p:nvPr>
        </p:nvGraphicFramePr>
        <p:xfrm>
          <a:off x="172614" y="1422958"/>
          <a:ext cx="2327920" cy="24262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6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6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조회년월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201908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48264" y="555526"/>
            <a:ext cx="21602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경기정보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err="1" smtClean="0"/>
              <a:t>일자별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상대침과의</a:t>
            </a:r>
            <a:r>
              <a:rPr lang="ko-KR" altLang="en-US" sz="900" dirty="0" smtClean="0"/>
              <a:t> 결과를 보여준다</a:t>
            </a:r>
            <a:endParaRPr lang="en-US" altLang="ko-KR" sz="9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5790"/>
              </p:ext>
            </p:extLst>
          </p:nvPr>
        </p:nvGraphicFramePr>
        <p:xfrm>
          <a:off x="179512" y="1779662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상대팀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경기결과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1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058" y="4317677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i="1" dirty="0"/>
              <a:t>All contents copyright YNG Corp, ltd. Contact: webmaster@mastergrin.com</a:t>
            </a:r>
            <a:br>
              <a:rPr lang="en-US" altLang="ko-KR" sz="800" i="1" dirty="0"/>
            </a:br>
            <a:r>
              <a:rPr lang="ko-KR" altLang="en-US" sz="800" i="1" dirty="0"/>
              <a:t>부산광역시 동래구 충렬대로 </a:t>
            </a:r>
            <a:r>
              <a:rPr lang="en-US" altLang="ko-KR" sz="800" i="1" dirty="0"/>
              <a:t>84 | Tel : +82-51-123-4567 Fax: +82-1234-1234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2296" y="472774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구단소개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선수단소개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경기정보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팬게시판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52120" y="51487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275856" y="1131590"/>
            <a:ext cx="1008112" cy="432048"/>
          </a:xfrm>
          <a:prstGeom prst="roundRect">
            <a:avLst>
              <a:gd name="adj" fmla="val 9813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경기일정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42293"/>
              </p:ext>
            </p:extLst>
          </p:nvPr>
        </p:nvGraphicFramePr>
        <p:xfrm>
          <a:off x="172614" y="1422958"/>
          <a:ext cx="2327920" cy="24262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6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6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조회년월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201908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48264" y="555526"/>
            <a:ext cx="21602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경기정보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경기일정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- </a:t>
            </a:r>
            <a:r>
              <a:rPr lang="ko-KR" altLang="en-US" sz="900" dirty="0" smtClean="0"/>
              <a:t>해당월 </a:t>
            </a:r>
            <a:r>
              <a:rPr lang="ko-KR" altLang="en-US" sz="900" dirty="0" err="1" smtClean="0"/>
              <a:t>경기정보룰</a:t>
            </a:r>
            <a:r>
              <a:rPr lang="ko-KR" altLang="en-US" sz="900" dirty="0" smtClean="0"/>
              <a:t> 월력으로 보여줌</a:t>
            </a:r>
            <a:endParaRPr lang="en-US" altLang="ko-KR" sz="9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28315"/>
              </p:ext>
            </p:extLst>
          </p:nvPr>
        </p:nvGraphicFramePr>
        <p:xfrm>
          <a:off x="179512" y="1851670"/>
          <a:ext cx="6095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토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SK:</a:t>
                      </a:r>
                      <a:r>
                        <a:rPr lang="ko-KR" altLang="en-US" sz="1000" dirty="0" smtClean="0"/>
                        <a:t>사직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SK-</a:t>
                      </a:r>
                      <a:r>
                        <a:rPr lang="ko-KR" altLang="en-US" sz="1000" dirty="0" smtClean="0"/>
                        <a:t>사직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SK-</a:t>
                      </a:r>
                      <a:r>
                        <a:rPr lang="ko-KR" altLang="en-US" sz="1000" dirty="0" smtClean="0"/>
                        <a:t>사직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두산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잠실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두산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잠실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두산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잠실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1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058" y="4317677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i="1" dirty="0"/>
              <a:t>All contents copyright YNG Corp, ltd. Contact: webmaster@mastergrin.com</a:t>
            </a:r>
            <a:br>
              <a:rPr lang="en-US" altLang="ko-KR" sz="800" i="1" dirty="0"/>
            </a:br>
            <a:r>
              <a:rPr lang="ko-KR" altLang="en-US" sz="800" i="1" dirty="0"/>
              <a:t>부산광역시 동래구 충렬대로 </a:t>
            </a:r>
            <a:r>
              <a:rPr lang="en-US" altLang="ko-KR" sz="800" i="1" dirty="0"/>
              <a:t>84 | Tel : +82-51-123-4567 Fax: +82-1234-1234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2296" y="472774"/>
            <a:ext cx="6708373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구단소개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선수단소개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경기정보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팬게시판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52120" y="51487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995936" y="1131590"/>
            <a:ext cx="1008112" cy="648072"/>
          </a:xfrm>
          <a:prstGeom prst="roundRect">
            <a:avLst>
              <a:gd name="adj" fmla="val 9813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팬게시판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회원안내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233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058" y="4317677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i="1" dirty="0"/>
              <a:t>All contents copyright YNG Corp, ltd. Contact: webmaster@mastergrin.com</a:t>
            </a:r>
            <a:br>
              <a:rPr lang="en-US" altLang="ko-KR" sz="800" i="1" dirty="0"/>
            </a:br>
            <a:r>
              <a:rPr lang="ko-KR" altLang="en-US" sz="800" i="1" dirty="0"/>
              <a:t>부산광역시 동래구 충렬대로 </a:t>
            </a:r>
            <a:r>
              <a:rPr lang="en-US" altLang="ko-KR" sz="800" i="1" dirty="0"/>
              <a:t>84 | Tel : +82-51-123-4567 Fax: +82-1234-1234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2296" y="472774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구단소개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선수단소개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경기정보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팬게시판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52120" y="51487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995936" y="1131590"/>
            <a:ext cx="1008112" cy="360040"/>
          </a:xfrm>
          <a:prstGeom prst="roundRect">
            <a:avLst>
              <a:gd name="adj" fmla="val 9813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팬게시판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61700"/>
              </p:ext>
            </p:extLst>
          </p:nvPr>
        </p:nvGraphicFramePr>
        <p:xfrm>
          <a:off x="179512" y="1563638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조회수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48264" y="55552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팬게시판</a:t>
            </a:r>
            <a:endParaRPr lang="en-US" altLang="ko-KR" sz="900" dirty="0" smtClean="0"/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팬들이 구단에 요청할 사항이나</a:t>
            </a:r>
            <a:endParaRPr lang="en-US" altLang="ko-KR" sz="900" dirty="0" smtClean="0"/>
          </a:p>
          <a:p>
            <a:pPr marL="171450" indent="-171450">
              <a:buFontTx/>
              <a:buChar char="-"/>
            </a:pPr>
            <a:endParaRPr lang="en-US" altLang="ko-KR" sz="900" dirty="0"/>
          </a:p>
          <a:p>
            <a:r>
              <a:rPr lang="en-US" altLang="ko-KR" sz="900" dirty="0" smtClean="0"/>
              <a:t>    </a:t>
            </a:r>
            <a:r>
              <a:rPr lang="ko-KR" altLang="en-US" sz="900" dirty="0" smtClean="0"/>
              <a:t>불만사항을 작성하여 등록한다</a:t>
            </a:r>
            <a:endParaRPr lang="ko-KR" altLang="en-US" sz="900" dirty="0"/>
          </a:p>
          <a:p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6816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7505" y="1491630"/>
            <a:ext cx="2376264" cy="28803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058" y="4317677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i="1" dirty="0"/>
              <a:t>All contents copyright YNG Corp, ltd. Contact: webmaster@mastergrin.com</a:t>
            </a:r>
            <a:br>
              <a:rPr lang="en-US" altLang="ko-KR" sz="800" i="1" dirty="0"/>
            </a:br>
            <a:r>
              <a:rPr lang="ko-KR" altLang="en-US" sz="800" i="1" dirty="0"/>
              <a:t>부산광역시 동래구 충렬대로 </a:t>
            </a:r>
            <a:r>
              <a:rPr lang="en-US" altLang="ko-KR" sz="800" i="1" dirty="0"/>
              <a:t>84 | Tel : +82-51-123-4567 Fax: +82-1234-1234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2296" y="472774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구단소개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선수단소개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경기정보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팬게시판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52120" y="51487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995936" y="1131590"/>
            <a:ext cx="1008112" cy="360040"/>
          </a:xfrm>
          <a:prstGeom prst="roundRect">
            <a:avLst>
              <a:gd name="adj" fmla="val 9813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회원안내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491630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2019</a:t>
            </a:r>
            <a:r>
              <a:rPr lang="ko-KR" altLang="en-US" sz="1000" b="1" dirty="0"/>
              <a:t>시즌 </a:t>
            </a:r>
            <a:r>
              <a:rPr lang="ko-KR" altLang="en-US" sz="1000" b="1" dirty="0" err="1"/>
              <a:t>롯데자이언츠</a:t>
            </a:r>
            <a:r>
              <a:rPr lang="ko-KR" altLang="en-US" sz="1000" b="1" dirty="0"/>
              <a:t> 회원 안내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34017"/>
              </p:ext>
            </p:extLst>
          </p:nvPr>
        </p:nvGraphicFramePr>
        <p:xfrm>
          <a:off x="107504" y="1851670"/>
          <a:ext cx="6096000" cy="5479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등급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비회원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일반회원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유료회원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시즌티켓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비고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48264" y="555526"/>
            <a:ext cx="21602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회원안내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err="1" smtClean="0"/>
              <a:t>연회비및</a:t>
            </a:r>
            <a:r>
              <a:rPr lang="ko-KR" altLang="en-US" sz="900" dirty="0" smtClean="0"/>
              <a:t> 등급에 따른 </a:t>
            </a:r>
            <a:r>
              <a:rPr lang="ko-KR" altLang="en-US" sz="900" dirty="0" err="1" smtClean="0"/>
              <a:t>혜택등을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상세히 보여준다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1427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058" y="4317677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i="1" dirty="0"/>
              <a:t>All contents copyright YNG Corp, ltd. Contact: webmaster@mastergrin.com</a:t>
            </a:r>
            <a:br>
              <a:rPr lang="en-US" altLang="ko-KR" sz="800" i="1" dirty="0"/>
            </a:br>
            <a:r>
              <a:rPr lang="ko-KR" altLang="en-US" sz="800" i="1" dirty="0"/>
              <a:t>부산광역시 동래구 충렬대로 </a:t>
            </a:r>
            <a:r>
              <a:rPr lang="en-US" altLang="ko-KR" sz="800" i="1" dirty="0"/>
              <a:t>84 | Tel : +82-51-123-4567 Fax: +82-1234-1234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2296" y="472774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52120" y="51487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9990" y="771550"/>
            <a:ext cx="46416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구단소개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선수단소개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경기정보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팬게시판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16016" y="1131590"/>
            <a:ext cx="1008112" cy="432048"/>
          </a:xfrm>
          <a:prstGeom prst="roundRect">
            <a:avLst>
              <a:gd name="adj" fmla="val 9813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게시판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161942"/>
              </p:ext>
            </p:extLst>
          </p:nvPr>
        </p:nvGraphicFramePr>
        <p:xfrm>
          <a:off x="179512" y="1779662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조회수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948264" y="555526"/>
            <a:ext cx="21602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공지사항 게시판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- </a:t>
            </a:r>
            <a:r>
              <a:rPr lang="ko-KR" altLang="en-US" sz="900" dirty="0" smtClean="0"/>
              <a:t>구단 홈페이지 관리자가 등록하는</a:t>
            </a:r>
            <a:endParaRPr lang="en-US" altLang="ko-KR" sz="900" dirty="0" smtClean="0"/>
          </a:p>
          <a:p>
            <a:pPr marL="171450" indent="-171450">
              <a:buFontTx/>
              <a:buChar char="-"/>
            </a:pPr>
            <a:endParaRPr lang="en-US" altLang="ko-KR" sz="900" dirty="0"/>
          </a:p>
          <a:p>
            <a:r>
              <a:rPr lang="ko-KR" altLang="en-US" sz="900" dirty="0" smtClean="0"/>
              <a:t>  화면으로 구단 </a:t>
            </a:r>
            <a:r>
              <a:rPr lang="ko-KR" altLang="en-US" sz="900" dirty="0" err="1" smtClean="0"/>
              <a:t>행사및</a:t>
            </a:r>
            <a:r>
              <a:rPr lang="ko-KR" altLang="en-US" sz="900" dirty="0" smtClean="0"/>
              <a:t> 뉴스에 나온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  사항들을 팬들에게 보여주기 위해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  </a:t>
            </a:r>
            <a:r>
              <a:rPr lang="ko-KR" altLang="en-US" sz="900" dirty="0" err="1" smtClean="0"/>
              <a:t>등록관리한다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2222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5496" y="411510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" y="4011910"/>
            <a:ext cx="6732239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058" y="4317677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i="1" dirty="0"/>
              <a:t>All contents copyright YNG Corp, ltd. Contact: webmaster@mastergrin.com</a:t>
            </a:r>
            <a:br>
              <a:rPr lang="en-US" altLang="ko-KR" sz="800" i="1" dirty="0"/>
            </a:br>
            <a:r>
              <a:rPr lang="ko-KR" altLang="en-US" sz="800" i="1" dirty="0"/>
              <a:t>부산광역시 동래구 충렬대로 </a:t>
            </a:r>
            <a:r>
              <a:rPr lang="en-US" altLang="ko-KR" sz="800" i="1" dirty="0"/>
              <a:t>84 | Tel : +82-51-123-4567 Fax: +82-1234-1234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구단소개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선수단소개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경기정보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팬게시판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080" y="41151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62846" y="555526"/>
            <a:ext cx="21602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회원가입</a:t>
            </a:r>
            <a:endParaRPr lang="en-US" altLang="ko-KR" sz="900" dirty="0" smtClean="0"/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구단 홈페이지 </a:t>
            </a:r>
            <a:r>
              <a:rPr lang="ko-KR" altLang="en-US" sz="900" dirty="0" err="1" smtClean="0"/>
              <a:t>로그인을</a:t>
            </a:r>
            <a:r>
              <a:rPr lang="ko-KR" altLang="en-US" sz="900" dirty="0" smtClean="0"/>
              <a:t> 위해 신규</a:t>
            </a:r>
            <a:endParaRPr lang="en-US" altLang="ko-KR" sz="900" dirty="0" smtClean="0"/>
          </a:p>
          <a:p>
            <a:pPr marL="171450" indent="-171450">
              <a:buFontTx/>
              <a:buChar char="-"/>
            </a:pP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가입자는 등록을 해야 하는데 개인</a:t>
            </a:r>
            <a:endParaRPr lang="en-US" altLang="ko-KR" sz="900" dirty="0" smtClean="0"/>
          </a:p>
          <a:p>
            <a:pPr marL="171450" indent="-171450">
              <a:buFontTx/>
              <a:buChar char="-"/>
            </a:pP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정보보호법에 의해 </a:t>
            </a:r>
            <a:r>
              <a:rPr lang="ko-KR" altLang="en-US" sz="900" dirty="0" err="1" smtClean="0"/>
              <a:t>주민등록번호등</a:t>
            </a:r>
            <a:endParaRPr lang="en-US" altLang="ko-KR" sz="900" dirty="0" smtClean="0"/>
          </a:p>
          <a:p>
            <a:pPr marL="171450" indent="-171450">
              <a:buFontTx/>
              <a:buChar char="-"/>
            </a:pP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개인신상정보는 수집할 수 없다</a:t>
            </a:r>
            <a:endParaRPr lang="en-US" altLang="ko-KR" sz="900" dirty="0"/>
          </a:p>
        </p:txBody>
      </p:sp>
      <p:sp>
        <p:nvSpPr>
          <p:cNvPr id="13" name="직사각형 12"/>
          <p:cNvSpPr/>
          <p:nvPr/>
        </p:nvSpPr>
        <p:spPr>
          <a:xfrm>
            <a:off x="0" y="1347614"/>
            <a:ext cx="6750191" cy="25922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03648" y="1635646"/>
            <a:ext cx="1512168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851670"/>
            <a:ext cx="1512168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03648" y="2073381"/>
            <a:ext cx="1512168" cy="1963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03648" y="2283718"/>
            <a:ext cx="1512168" cy="2376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03648" y="2536027"/>
            <a:ext cx="864096" cy="216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2549979"/>
            <a:ext cx="1224136" cy="1963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우편번호</a:t>
            </a:r>
            <a:endParaRPr lang="ko-KR" alt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03648" y="2758227"/>
            <a:ext cx="2952328" cy="2376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03648" y="3003798"/>
            <a:ext cx="2952328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03648" y="3219822"/>
            <a:ext cx="2952328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03648" y="3435846"/>
            <a:ext cx="2952328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496" y="1605449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아이디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496" y="1821473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7504" y="2053742"/>
            <a:ext cx="1273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비밀번호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5496" y="2253521"/>
            <a:ext cx="130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비밀번호 확인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5496" y="2499742"/>
            <a:ext cx="130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주소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504" y="3219822"/>
            <a:ext cx="130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휴대폰번호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07504" y="3435846"/>
            <a:ext cx="130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이메일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1403648" y="3694850"/>
            <a:ext cx="1080120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2534567" y="3694850"/>
            <a:ext cx="1080120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434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5496" y="411510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333" y="4011910"/>
            <a:ext cx="6708373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058" y="4317677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i="1" dirty="0"/>
              <a:t>All contents copyright YNG Corp, ltd. Contact: webmaster@mastergrin.com</a:t>
            </a:r>
            <a:br>
              <a:rPr lang="en-US" altLang="ko-KR" sz="800" i="1" dirty="0"/>
            </a:br>
            <a:r>
              <a:rPr lang="ko-KR" altLang="en-US" sz="800" i="1" dirty="0"/>
              <a:t>부산광역시 동래구 충렬대로 </a:t>
            </a:r>
            <a:r>
              <a:rPr lang="en-US" altLang="ko-KR" sz="800" i="1" dirty="0"/>
              <a:t>84 | Tel : +82-51-123-4567 Fax: +82-1234-1234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구단소개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선수단소개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경기정보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팬게시판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080" y="411510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48264" y="555526"/>
            <a:ext cx="21602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회원정보 수정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회원정보를 수정하는 화면으로 </a:t>
            </a:r>
            <a:r>
              <a:rPr lang="ko-KR" altLang="en-US" sz="900" dirty="0" err="1" smtClean="0"/>
              <a:t>키값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을 제외한 </a:t>
            </a:r>
            <a:r>
              <a:rPr lang="ko-KR" altLang="en-US" sz="900" dirty="0" err="1" smtClean="0"/>
              <a:t>수정가능한</a:t>
            </a:r>
            <a:r>
              <a:rPr lang="ko-KR" altLang="en-US" sz="900" dirty="0" smtClean="0"/>
              <a:t> 정보를 수정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할 수 있다</a:t>
            </a:r>
            <a:endParaRPr lang="en-US" altLang="ko-KR" sz="900" dirty="0"/>
          </a:p>
        </p:txBody>
      </p:sp>
      <p:sp>
        <p:nvSpPr>
          <p:cNvPr id="13" name="직사각형 12"/>
          <p:cNvSpPr/>
          <p:nvPr/>
        </p:nvSpPr>
        <p:spPr>
          <a:xfrm>
            <a:off x="50010" y="1275606"/>
            <a:ext cx="6696744" cy="2664296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3648" y="1651846"/>
            <a:ext cx="1512168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1872879"/>
            <a:ext cx="1512168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2087333"/>
            <a:ext cx="1512168" cy="1963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2283718"/>
            <a:ext cx="1512168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03648" y="2499742"/>
            <a:ext cx="864096" cy="2618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67744" y="2549979"/>
            <a:ext cx="1224136" cy="1963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우편번호</a:t>
            </a:r>
            <a:endParaRPr lang="ko-KR" alt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03648" y="2758227"/>
            <a:ext cx="2952328" cy="2376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03648" y="3003798"/>
            <a:ext cx="2952328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03648" y="3219822"/>
            <a:ext cx="2952328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3648" y="3435846"/>
            <a:ext cx="2952328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163564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아이디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5496" y="1821473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4" y="2037497"/>
            <a:ext cx="1273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비밀번호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5496" y="2253521"/>
            <a:ext cx="130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비밀번호 확인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5496" y="2499742"/>
            <a:ext cx="130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주소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504" y="3219822"/>
            <a:ext cx="130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휴대폰번호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504" y="3435846"/>
            <a:ext cx="130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이메일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403648" y="3694850"/>
            <a:ext cx="1080120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회원정보수정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191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80549"/>
              </p:ext>
            </p:extLst>
          </p:nvPr>
        </p:nvGraphicFramePr>
        <p:xfrm>
          <a:off x="217612" y="622201"/>
          <a:ext cx="8631436" cy="34479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2019.12.10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최초작성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최초작성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23">
                <a:tc gridSpan="5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/>
          <p:cNvCxnSpPr/>
          <p:nvPr/>
        </p:nvCxnSpPr>
        <p:spPr>
          <a:xfrm>
            <a:off x="3347864" y="2499742"/>
            <a:ext cx="29769" cy="11429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7380313" y="2158628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rgbClr val="92D050"/>
          </a:solidFill>
          <a:ln w="9525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구단소개</a:t>
            </a:r>
            <a:endParaRPr kumimoji="0" lang="ko-KR" altLang="en-US" sz="9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회사소개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연혁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조직도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찾아오시는길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2670023" y="2323727"/>
            <a:ext cx="29769" cy="18407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rgbClr val="92D050"/>
          </a:solidFill>
          <a:ln w="9525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선수단 소개</a:t>
            </a:r>
            <a:endParaRPr kumimoji="0" lang="ko-KR" altLang="en-US" sz="9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334091" y="2678062"/>
            <a:ext cx="625418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감독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2334091" y="3020962"/>
            <a:ext cx="625418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코치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334091" y="3382912"/>
            <a:ext cx="625418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투수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5530918" y="2487072"/>
            <a:ext cx="3558" cy="588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089602" y="2211710"/>
            <a:ext cx="885841" cy="273174"/>
          </a:xfrm>
          <a:prstGeom prst="roundRect">
            <a:avLst>
              <a:gd name="adj" fmla="val 41681"/>
            </a:avLst>
          </a:prstGeom>
          <a:solidFill>
            <a:srgbClr val="92D050"/>
          </a:solidFill>
          <a:ln w="9525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팬관리</a:t>
            </a:r>
            <a:endParaRPr kumimoji="0" lang="ko-KR" altLang="en-US" sz="9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068799" y="2665529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게시판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060200" y="3069033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회원안내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4328897" y="2139540"/>
            <a:ext cx="8346" cy="177716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rgbClr val="92D050"/>
          </a:solidFill>
          <a:ln w="9525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경기정보</a:t>
            </a:r>
            <a:endParaRPr kumimoji="0" lang="ko-KR" altLang="en-US" sz="9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타자별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기록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075806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투수별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기록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283983" y="963169"/>
            <a:ext cx="919511" cy="157756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rgbClr val="92D050"/>
          </a:solidFill>
          <a:ln w="9525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524444" y="-277292"/>
            <a:ext cx="920986" cy="405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/>
          <p:nvPr/>
        </p:nvCxnSpPr>
        <p:spPr>
          <a:xfrm>
            <a:off x="7991514" y="2473112"/>
            <a:ext cx="8346" cy="6747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7425394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rgbClr val="92D050"/>
          </a:solidFill>
          <a:ln w="9525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54202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정보수정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542022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비밀번호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2358343" y="3723878"/>
            <a:ext cx="625418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포수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2362406" y="4083918"/>
            <a:ext cx="625418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내야수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3059832" y="2677623"/>
            <a:ext cx="625418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외야수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3084084" y="3018589"/>
            <a:ext cx="625418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신인선수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3088146" y="3435846"/>
            <a:ext cx="70475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군보류선수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286970" y="2206249"/>
            <a:ext cx="805310" cy="273174"/>
          </a:xfrm>
          <a:prstGeom prst="roundRect">
            <a:avLst>
              <a:gd name="adj" fmla="val 41681"/>
            </a:avLst>
          </a:prstGeom>
          <a:solidFill>
            <a:srgbClr val="92D050"/>
          </a:solidFill>
          <a:ln w="9525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공지사항</a:t>
            </a:r>
            <a:endParaRPr kumimoji="0" lang="ko-KR" altLang="en-US" sz="9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690399" y="2499742"/>
            <a:ext cx="3558" cy="3021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 bwMode="auto">
          <a:xfrm>
            <a:off x="6219585" y="2612942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게시판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6689260" y="1748504"/>
            <a:ext cx="3558" cy="5352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 bwMode="auto">
          <a:xfrm>
            <a:off x="3872349" y="3435846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경기 결과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3851920" y="3867894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경기 일정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058" y="4317677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i="1" dirty="0"/>
              <a:t>All contents copyright YNG Corp, ltd. Contact: webmaster@mastergrin.com</a:t>
            </a:r>
            <a:br>
              <a:rPr lang="en-US" altLang="ko-KR" sz="800" i="1" dirty="0"/>
            </a:br>
            <a:r>
              <a:rPr lang="ko-KR" altLang="en-US" sz="800" i="1" dirty="0"/>
              <a:t>부산광역시 동래구 충렬대로 </a:t>
            </a:r>
            <a:r>
              <a:rPr lang="en-US" altLang="ko-KR" sz="800" i="1" dirty="0"/>
              <a:t>84 | Tel : +82-51-123-4567 Fax: +82-1234-1234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2296" y="472774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구단소개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선수단소개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경기정보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팬게시판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52120" y="51487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619672" y="1131591"/>
            <a:ext cx="1008112" cy="1224135"/>
          </a:xfrm>
          <a:prstGeom prst="roundRect">
            <a:avLst>
              <a:gd name="adj" fmla="val 9813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just"/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소개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just"/>
            <a:endParaRPr lang="en-US" altLang="ko-KR" sz="9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just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 연혁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just"/>
            <a:endParaRPr lang="en-US" altLang="ko-KR" sz="9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just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조직도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just"/>
            <a:endParaRPr lang="en-US" altLang="ko-KR" sz="9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just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찾아 오시는 길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just"/>
            <a:endParaRPr lang="en-US" altLang="ko-KR" sz="9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just"/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8264" y="555526"/>
            <a:ext cx="21602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구단 소개</a:t>
            </a:r>
            <a:endParaRPr lang="en-US" altLang="ko-KR" sz="900" dirty="0" smtClean="0"/>
          </a:p>
          <a:p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소개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연혁소개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조직도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찾아 오시는 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058" y="4317677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i="1" dirty="0"/>
              <a:t>All contents copyright YNG Corp, ltd. Contact: webmaster@mastergrin.com</a:t>
            </a:r>
            <a:br>
              <a:rPr lang="en-US" altLang="ko-KR" sz="800" i="1" dirty="0"/>
            </a:br>
            <a:r>
              <a:rPr lang="ko-KR" altLang="en-US" sz="800" i="1" dirty="0"/>
              <a:t>부산광역시 동래구 충렬대로 </a:t>
            </a:r>
            <a:r>
              <a:rPr lang="en-US" altLang="ko-KR" sz="800" i="1" dirty="0"/>
              <a:t>84 | Tel : +82-51-123-4567 Fax: +82-1234-1234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2296" y="472774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구단소개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선수단소개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경기정보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팬게시판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52120" y="51487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483768" y="1131590"/>
            <a:ext cx="1008112" cy="2232248"/>
          </a:xfrm>
          <a:prstGeom prst="roundRect">
            <a:avLst>
              <a:gd name="adj" fmla="val 9813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감독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코치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ko-KR" sz="9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투수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ko-KR" sz="9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포수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ko-KR" sz="9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내야수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ko-KR" sz="9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외야수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ko-KR" sz="9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신인선수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ko-KR" sz="9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군보류선수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8264" y="555526"/>
            <a:ext cx="21602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선수단 소개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err="1" smtClean="0"/>
              <a:t>롯데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자이언츠</a:t>
            </a:r>
            <a:r>
              <a:rPr lang="ko-KR" altLang="en-US" sz="900" dirty="0" smtClean="0"/>
              <a:t> 선수단을 </a:t>
            </a:r>
            <a:r>
              <a:rPr lang="ko-KR" altLang="en-US" sz="900" dirty="0" err="1" smtClean="0"/>
              <a:t>포지션별로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이미지 목록을 </a:t>
            </a:r>
            <a:r>
              <a:rPr lang="ko-KR" altLang="en-US" sz="900" dirty="0" err="1" smtClean="0"/>
              <a:t>보여준후</a:t>
            </a:r>
            <a:r>
              <a:rPr lang="ko-KR" altLang="en-US" sz="900" dirty="0" smtClean="0"/>
              <a:t>  해당 이미지</a:t>
            </a:r>
            <a:endParaRPr lang="en-US" altLang="ko-KR" sz="900" dirty="0"/>
          </a:p>
          <a:p>
            <a:endParaRPr lang="en-US" altLang="ko-KR" sz="900" dirty="0" smtClean="0"/>
          </a:p>
          <a:p>
            <a:r>
              <a:rPr lang="ko-KR" altLang="en-US" sz="900" dirty="0" err="1" smtClean="0"/>
              <a:t>를</a:t>
            </a:r>
            <a:r>
              <a:rPr lang="ko-KR" altLang="en-US" sz="900" dirty="0" smtClean="0"/>
              <a:t> 클릭하면 해당 선수에 대한 상세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내역을 표시한다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152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058" y="4317677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i="1" dirty="0"/>
              <a:t>All contents copyright YNG Corp, ltd. Contact: webmaster@mastergrin.com</a:t>
            </a:r>
            <a:br>
              <a:rPr lang="en-US" altLang="ko-KR" sz="800" i="1" dirty="0"/>
            </a:br>
            <a:r>
              <a:rPr lang="ko-KR" altLang="en-US" sz="800" i="1" dirty="0"/>
              <a:t>부산광역시 동래구 충렬대로 </a:t>
            </a:r>
            <a:r>
              <a:rPr lang="en-US" altLang="ko-KR" sz="800" i="1" dirty="0"/>
              <a:t>84 | Tel : +82-51-123-4567 Fax: +82-1234-1234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5875" y="392946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구단소개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선수단소개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경기정보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팬게시판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52120" y="51487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483768" y="1131590"/>
            <a:ext cx="1008112" cy="360040"/>
          </a:xfrm>
          <a:prstGeom prst="roundRect">
            <a:avLst>
              <a:gd name="adj" fmla="val 9813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포수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8264" y="555526"/>
            <a:ext cx="21602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선수단 소개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err="1" smtClean="0"/>
              <a:t>롯데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자이언츠</a:t>
            </a:r>
            <a:r>
              <a:rPr lang="ko-KR" altLang="en-US" sz="900" dirty="0" smtClean="0"/>
              <a:t> 선수단을 </a:t>
            </a:r>
            <a:r>
              <a:rPr lang="ko-KR" altLang="en-US" sz="900" dirty="0" err="1" smtClean="0"/>
              <a:t>포지션별로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이미지 목록을 </a:t>
            </a:r>
            <a:r>
              <a:rPr lang="ko-KR" altLang="en-US" sz="900" dirty="0" err="1" smtClean="0"/>
              <a:t>보여준후</a:t>
            </a:r>
            <a:r>
              <a:rPr lang="ko-KR" altLang="en-US" sz="900" dirty="0" smtClean="0"/>
              <a:t>  해당 이미지</a:t>
            </a:r>
            <a:endParaRPr lang="en-US" altLang="ko-KR" sz="900" dirty="0"/>
          </a:p>
          <a:p>
            <a:endParaRPr lang="en-US" altLang="ko-KR" sz="900" dirty="0" smtClean="0"/>
          </a:p>
          <a:p>
            <a:r>
              <a:rPr lang="ko-KR" altLang="en-US" sz="900" dirty="0" err="1" smtClean="0"/>
              <a:t>를</a:t>
            </a:r>
            <a:r>
              <a:rPr lang="ko-KR" altLang="en-US" sz="900" dirty="0" smtClean="0"/>
              <a:t> 클릭하면 해당 선수에 대한 상세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내역을 표시한다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563638"/>
            <a:ext cx="6708373" cy="223224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707654"/>
            <a:ext cx="1944216" cy="9361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이미지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11760" y="1707654"/>
            <a:ext cx="1944216" cy="9361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이미지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99992" y="1707654"/>
            <a:ext cx="1944216" cy="9361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이미지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2787774"/>
            <a:ext cx="1944216" cy="9361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이미지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4</a:t>
            </a:r>
            <a:endParaRPr lang="ko-KR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1760" y="2787774"/>
            <a:ext cx="1944216" cy="9361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이미지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5</a:t>
            </a:r>
            <a:endParaRPr lang="ko-KR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99992" y="2787774"/>
            <a:ext cx="1944216" cy="9361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이미지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6</a:t>
            </a:r>
            <a:endParaRPr lang="ko-KR" altLang="en-US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66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058" y="4317677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i="1" dirty="0"/>
              <a:t>All contents copyright YNG Corp, ltd. Contact: webmaster@mastergrin.com</a:t>
            </a:r>
            <a:br>
              <a:rPr lang="en-US" altLang="ko-KR" sz="800" i="1" dirty="0"/>
            </a:br>
            <a:r>
              <a:rPr lang="ko-KR" altLang="en-US" sz="800" i="1" dirty="0"/>
              <a:t>부산광역시 동래구 충렬대로 </a:t>
            </a:r>
            <a:r>
              <a:rPr lang="en-US" altLang="ko-KR" sz="800" i="1" dirty="0"/>
              <a:t>84 | Tel : +82-51-123-4567 Fax: +82-1234-1234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5875" y="392946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구단소개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선수단소개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경기정보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팬게시판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52120" y="51487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483768" y="1131590"/>
            <a:ext cx="1008112" cy="360040"/>
          </a:xfrm>
          <a:prstGeom prst="roundRect">
            <a:avLst>
              <a:gd name="adj" fmla="val 9813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포수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8264" y="555526"/>
            <a:ext cx="21602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선수단 소개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err="1" smtClean="0"/>
              <a:t>롯데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자이언츠</a:t>
            </a:r>
            <a:r>
              <a:rPr lang="ko-KR" altLang="en-US" sz="900" dirty="0" smtClean="0"/>
              <a:t> 선수단을 </a:t>
            </a:r>
            <a:r>
              <a:rPr lang="ko-KR" altLang="en-US" sz="900" dirty="0" err="1" smtClean="0"/>
              <a:t>포지션별로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이미지 목록을 </a:t>
            </a:r>
            <a:r>
              <a:rPr lang="ko-KR" altLang="en-US" sz="900" dirty="0" err="1" smtClean="0"/>
              <a:t>보여준후</a:t>
            </a:r>
            <a:r>
              <a:rPr lang="ko-KR" altLang="en-US" sz="900" dirty="0" smtClean="0"/>
              <a:t>  만약 이미지</a:t>
            </a:r>
            <a:r>
              <a:rPr lang="en-US" altLang="ko-KR" sz="900" dirty="0" smtClean="0"/>
              <a:t>1</a:t>
            </a:r>
            <a:endParaRPr lang="en-US" altLang="ko-KR" sz="900" dirty="0"/>
          </a:p>
          <a:p>
            <a:endParaRPr lang="en-US" altLang="ko-KR" sz="900" dirty="0" smtClean="0"/>
          </a:p>
          <a:p>
            <a:r>
              <a:rPr lang="ko-KR" altLang="en-US" sz="900" dirty="0"/>
              <a:t>을</a:t>
            </a:r>
            <a:r>
              <a:rPr lang="ko-KR" altLang="en-US" sz="900" dirty="0" smtClean="0"/>
              <a:t> 클릭하면 해당 포수선수에 대한 상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세 내역을 표시한다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563638"/>
            <a:ext cx="6708373" cy="223224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707654"/>
            <a:ext cx="2736304" cy="194421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이미지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03848" y="1707654"/>
            <a:ext cx="3240360" cy="194421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/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	</a:t>
            </a:r>
          </a:p>
          <a:p>
            <a:pPr marL="72000"/>
            <a:r>
              <a:rPr lang="en-US" altLang="ko-KR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         1.</a:t>
            </a:r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생년월일</a:t>
            </a:r>
            <a:endParaRPr lang="en-US" altLang="ko-KR" b="1" dirty="0" smtClean="0">
              <a:solidFill>
                <a:schemeClr val="accent1"/>
              </a:solidFill>
              <a:latin typeface="+mn-ea"/>
            </a:endParaRPr>
          </a:p>
          <a:p>
            <a:pPr marL="72000"/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	2.</a:t>
            </a:r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투타</a:t>
            </a:r>
            <a:endParaRPr lang="en-US" altLang="ko-KR" b="1" dirty="0" smtClean="0">
              <a:solidFill>
                <a:schemeClr val="accent1"/>
              </a:solidFill>
              <a:latin typeface="+mn-ea"/>
            </a:endParaRPr>
          </a:p>
          <a:p>
            <a:pPr marL="72000"/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	3.</a:t>
            </a:r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신장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/</a:t>
            </a:r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체중</a:t>
            </a:r>
            <a:endParaRPr lang="en-US" altLang="ko-KR" b="1" dirty="0" smtClean="0">
              <a:solidFill>
                <a:schemeClr val="accent1"/>
              </a:solidFill>
              <a:latin typeface="+mn-ea"/>
            </a:endParaRPr>
          </a:p>
          <a:p>
            <a:pPr marL="72000"/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	4.</a:t>
            </a:r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경력</a:t>
            </a:r>
            <a:endParaRPr lang="en-US" altLang="ko-KR" b="1" dirty="0" smtClean="0">
              <a:solidFill>
                <a:schemeClr val="accent1"/>
              </a:solidFill>
              <a:latin typeface="+mn-ea"/>
            </a:endParaRPr>
          </a:p>
          <a:p>
            <a:pPr marL="72000"/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	5.</a:t>
            </a:r>
            <a:r>
              <a:rPr lang="ko-KR" altLang="en-US" b="1" dirty="0" err="1" smtClean="0">
                <a:solidFill>
                  <a:schemeClr val="accent1"/>
                </a:solidFill>
                <a:latin typeface="+mn-ea"/>
              </a:rPr>
              <a:t>입단년도</a:t>
            </a:r>
            <a:endParaRPr lang="en-US" altLang="ko-KR" b="1" dirty="0">
              <a:solidFill>
                <a:schemeClr val="accent1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09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058" y="4317677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i="1" dirty="0"/>
              <a:t>All contents copyright YNG Corp, ltd. Contact: webmaster@mastergrin.com</a:t>
            </a:r>
            <a:br>
              <a:rPr lang="en-US" altLang="ko-KR" sz="800" i="1" dirty="0"/>
            </a:br>
            <a:r>
              <a:rPr lang="ko-KR" altLang="en-US" sz="800" i="1" dirty="0"/>
              <a:t>부산광역시 동래구 충렬대로 </a:t>
            </a:r>
            <a:r>
              <a:rPr lang="en-US" altLang="ko-KR" sz="800" i="1" dirty="0"/>
              <a:t>84 | Tel : +82-51-123-4567 Fax: +82-1234-1234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2296" y="472774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구단소개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선수단소개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경기정보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팬게시판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52120" y="51487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275856" y="1131590"/>
            <a:ext cx="1152128" cy="1368152"/>
          </a:xfrm>
          <a:prstGeom prst="roundRect">
            <a:avLst>
              <a:gd name="adj" fmla="val 9813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타자별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기록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투수별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기록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경기 결과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ko-KR" sz="9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경기 일정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264" y="555526"/>
            <a:ext cx="216024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경기정보</a:t>
            </a:r>
            <a:endParaRPr lang="en-US" altLang="ko-KR" sz="900" dirty="0" smtClean="0"/>
          </a:p>
          <a:p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 err="1" smtClean="0"/>
              <a:t>타자별</a:t>
            </a:r>
            <a:r>
              <a:rPr lang="ko-KR" altLang="en-US" sz="900" dirty="0" smtClean="0"/>
              <a:t> 기록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선수단의 </a:t>
            </a:r>
            <a:r>
              <a:rPr lang="ko-KR" altLang="en-US" sz="900" dirty="0" err="1" smtClean="0"/>
              <a:t>타자별</a:t>
            </a:r>
            <a:r>
              <a:rPr lang="ko-KR" altLang="en-US" sz="900" dirty="0" smtClean="0"/>
              <a:t> 상세기록을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년도로 조회할 수 있도록 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r>
              <a:rPr lang="en-US" altLang="ko-KR" sz="900" dirty="0" smtClean="0"/>
              <a:t>2. </a:t>
            </a:r>
            <a:r>
              <a:rPr lang="ko-KR" altLang="en-US" sz="900" dirty="0" err="1" smtClean="0"/>
              <a:t>투수별</a:t>
            </a:r>
            <a:r>
              <a:rPr lang="ko-KR" altLang="en-US" sz="900" dirty="0" smtClean="0"/>
              <a:t> 기록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     - </a:t>
            </a:r>
            <a:r>
              <a:rPr lang="ko-KR" altLang="en-US" sz="900" dirty="0" smtClean="0"/>
              <a:t>선수단의 </a:t>
            </a:r>
            <a:r>
              <a:rPr lang="ko-KR" altLang="en-US" sz="900" dirty="0" err="1" smtClean="0"/>
              <a:t>투수별</a:t>
            </a:r>
            <a:r>
              <a:rPr lang="ko-KR" altLang="en-US" sz="900" dirty="0" smtClean="0"/>
              <a:t> 상세기록을 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        </a:t>
            </a:r>
            <a:r>
              <a:rPr lang="ko-KR" altLang="en-US" sz="900" dirty="0" smtClean="0"/>
              <a:t>년도로 조회할 수 있도록 한다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경기 결과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     - </a:t>
            </a:r>
            <a:r>
              <a:rPr lang="ko-KR" altLang="en-US" sz="900" dirty="0" err="1" smtClean="0"/>
              <a:t>일자별</a:t>
            </a:r>
            <a:r>
              <a:rPr lang="ko-KR" altLang="en-US" sz="900" dirty="0" smtClean="0"/>
              <a:t> 경기 결과를 표시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45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058" y="4317677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i="1" dirty="0"/>
              <a:t>All contents copyright YNG Corp, ltd. Contact: webmaster@mastergrin.com</a:t>
            </a:r>
            <a:br>
              <a:rPr lang="en-US" altLang="ko-KR" sz="800" i="1" dirty="0"/>
            </a:br>
            <a:r>
              <a:rPr lang="ko-KR" altLang="en-US" sz="800" i="1" dirty="0"/>
              <a:t>부산광역시 동래구 충렬대로 </a:t>
            </a:r>
            <a:r>
              <a:rPr lang="en-US" altLang="ko-KR" sz="800" i="1" dirty="0"/>
              <a:t>84 | Tel : +82-51-123-4567 Fax: +82-1234-1234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2296" y="472774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구단소개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선수단소개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경기정보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팬게시판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52120" y="51487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275856" y="1131590"/>
            <a:ext cx="1008112" cy="432048"/>
          </a:xfrm>
          <a:prstGeom prst="roundRect">
            <a:avLst>
              <a:gd name="adj" fmla="val 9813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타자별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기록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12843"/>
              </p:ext>
            </p:extLst>
          </p:nvPr>
        </p:nvGraphicFramePr>
        <p:xfrm>
          <a:off x="172614" y="1830070"/>
          <a:ext cx="663163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9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순위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선수명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포지션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타율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경기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타석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타수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득점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안타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루타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루터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홈런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타점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64108"/>
              </p:ext>
            </p:extLst>
          </p:nvPr>
        </p:nvGraphicFramePr>
        <p:xfrm>
          <a:off x="172614" y="1422958"/>
          <a:ext cx="2327920" cy="24262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6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6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조회년도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2019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48264" y="55552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경기정보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err="1" smtClean="0"/>
              <a:t>타자별</a:t>
            </a:r>
            <a:r>
              <a:rPr lang="ko-KR" altLang="en-US" sz="900" dirty="0" smtClean="0"/>
              <a:t> 기록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선수단의 </a:t>
            </a:r>
            <a:r>
              <a:rPr lang="ko-KR" altLang="en-US" sz="900" dirty="0" err="1" smtClean="0"/>
              <a:t>타자별</a:t>
            </a:r>
            <a:r>
              <a:rPr lang="ko-KR" altLang="en-US" sz="900" dirty="0" smtClean="0"/>
              <a:t> 상세기록을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년도로 조회할 수 있도록 한다</a:t>
            </a:r>
            <a:endParaRPr lang="en-US" altLang="ko-KR" sz="900" dirty="0" smtClean="0"/>
          </a:p>
          <a:p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1663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1162</Words>
  <Application>Microsoft Office PowerPoint</Application>
  <PresentationFormat>화면 슬라이드 쇼(16:9)</PresentationFormat>
  <Paragraphs>415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표지</vt:lpstr>
      <vt:lpstr>간지등</vt:lpstr>
      <vt:lpstr>1_디자인 사용자 지정</vt:lpstr>
      <vt:lpstr>롯데자이언츠 회원관리</vt:lpstr>
      <vt:lpstr>Document History</vt:lpstr>
      <vt:lpstr>Information Architecture</vt:lpstr>
      <vt:lpstr>Home 화면구조</vt:lpstr>
      <vt:lpstr>Home 화면구조</vt:lpstr>
      <vt:lpstr>Home 화면구조</vt:lpstr>
      <vt:lpstr>Home 화면구조</vt:lpstr>
      <vt:lpstr>Home 화면구조</vt:lpstr>
      <vt:lpstr>Home 화면구조</vt:lpstr>
      <vt:lpstr>Home 화면구조</vt:lpstr>
      <vt:lpstr>Home 화면구조</vt:lpstr>
      <vt:lpstr>Home 화면구조</vt:lpstr>
      <vt:lpstr>Home 화면구조</vt:lpstr>
      <vt:lpstr>Home 화면구조</vt:lpstr>
      <vt:lpstr>Home 화면구조</vt:lpstr>
      <vt:lpstr>Home 화면구조</vt:lpstr>
      <vt:lpstr>Home 화면구조</vt:lpstr>
      <vt:lpstr>Home 화면구조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csid77</cp:lastModifiedBy>
  <cp:revision>169</cp:revision>
  <dcterms:created xsi:type="dcterms:W3CDTF">2006-10-05T04:04:58Z</dcterms:created>
  <dcterms:modified xsi:type="dcterms:W3CDTF">2021-03-26T06:42:31Z</dcterms:modified>
</cp:coreProperties>
</file>