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1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EB8-FA53-4709-8A17-24604FFAD01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yon5000@para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평가 교과목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화면 </a:t>
            </a:r>
            <a:r>
              <a:rPr lang="ko-KR" altLang="en-US" b="1" dirty="0" smtClean="0">
                <a:solidFill>
                  <a:srgbClr val="FF0000"/>
                </a:solidFill>
              </a:rPr>
              <a:t>구현</a:t>
            </a:r>
            <a:r>
              <a:rPr lang="en-US" altLang="ko-KR" b="1" dirty="0" smtClean="0">
                <a:solidFill>
                  <a:srgbClr val="FF0000"/>
                </a:solidFill>
              </a:rPr>
              <a:t>(11/16)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1000108"/>
            <a:ext cx="8643998" cy="54292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시간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9:10 ~ 12:50</a:t>
            </a: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답안지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공유자료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평가폴더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파일명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ko-KR" altLang="en-US" sz="2400" b="1" dirty="0" smtClean="0">
                <a:solidFill>
                  <a:srgbClr val="0000CC"/>
                </a:solidFill>
                <a:latin typeface="+mj-lt"/>
              </a:rPr>
              <a:t>화면구현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_</a:t>
            </a:r>
            <a:r>
              <a:rPr lang="ko-KR" altLang="en-US" sz="2400" b="1" dirty="0" err="1" smtClean="0">
                <a:solidFill>
                  <a:srgbClr val="0000CC"/>
                </a:solidFill>
                <a:latin typeface="+mj-lt"/>
              </a:rPr>
              <a:t>평가자체크리스트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ko-KR" altLang="en-US" sz="2400" b="1" dirty="0" smtClean="0">
                <a:solidFill>
                  <a:srgbClr val="0000CC"/>
                </a:solidFill>
                <a:latin typeface="+mj-lt"/>
              </a:rPr>
              <a:t>이름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).</a:t>
            </a:r>
            <a:r>
              <a:rPr lang="en-US" altLang="ko-KR" sz="2400" b="1" dirty="0" err="1" smtClean="0">
                <a:solidFill>
                  <a:srgbClr val="0000CC"/>
                </a:solidFill>
                <a:latin typeface="+mj-lt"/>
              </a:rPr>
              <a:t>hwp</a:t>
            </a:r>
            <a:endParaRPr lang="en-US" altLang="ko-KR" sz="2400" b="1" dirty="0" smtClean="0">
              <a:solidFill>
                <a:srgbClr val="0000CC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화면구현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_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포트폴리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오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이름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).</a:t>
            </a:r>
            <a:r>
              <a:rPr lang="en-US" altLang="ko-KR" sz="2400" b="1" dirty="0" err="1" smtClean="0">
                <a:solidFill>
                  <a:srgbClr val="0000CC"/>
                </a:solidFill>
              </a:rPr>
              <a:t>hwp</a:t>
            </a:r>
            <a:endParaRPr lang="en-US" altLang="ko-KR" sz="2400" b="1" dirty="0" smtClean="0">
              <a:solidFill>
                <a:srgbClr val="0000CC"/>
              </a:solidFill>
            </a:endParaRPr>
          </a:p>
          <a:p>
            <a:pPr algn="l"/>
            <a:endParaRPr lang="en-US" altLang="ko-KR" sz="2400" b="1" dirty="0" smtClean="0">
              <a:solidFill>
                <a:srgbClr val="0000CC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이메일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  <a:hlinkClick r:id="rId2"/>
              </a:rPr>
              <a:t>cyon5000@paran.com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5.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답안지에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html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소스 복사와 실행화면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캡쳐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평가 교과목: 화면 구현(11/16)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평가:서버프로그램 구현</dc:title>
  <dc:creator>KTE</dc:creator>
  <cp:lastModifiedBy>KTE</cp:lastModifiedBy>
  <cp:revision>26</cp:revision>
  <dcterms:created xsi:type="dcterms:W3CDTF">2020-04-15T23:59:54Z</dcterms:created>
  <dcterms:modified xsi:type="dcterms:W3CDTF">2020-11-15T23:14:03Z</dcterms:modified>
</cp:coreProperties>
</file>