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116581" y="2676391"/>
            <a:ext cx="63619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DLL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的入口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DllMain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B6E713-DDE1-D898-E65B-F26F2A071943}"/>
              </a:ext>
            </a:extLst>
          </p:cNvPr>
          <p:cNvSpPr/>
          <p:nvPr/>
        </p:nvSpPr>
        <p:spPr>
          <a:xfrm>
            <a:off x="2112499" y="303351"/>
            <a:ext cx="28921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DllMain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入口函数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5EA3D9-71A0-DD65-E13A-4499E17830FE}"/>
              </a:ext>
            </a:extLst>
          </p:cNvPr>
          <p:cNvSpPr txBox="1"/>
          <p:nvPr/>
        </p:nvSpPr>
        <p:spPr>
          <a:xfrm>
            <a:off x="439791" y="1074387"/>
            <a:ext cx="11495900" cy="2369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BOOL APIENTRY DllMain( HMODULE hModule,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DWORD  ul_reason_for_call,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LPVOID lpReserved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)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B5355-030F-0E56-25A3-60BF84EC907C}"/>
              </a:ext>
            </a:extLst>
          </p:cNvPr>
          <p:cNvSpPr txBox="1"/>
          <p:nvPr/>
        </p:nvSpPr>
        <p:spPr>
          <a:xfrm>
            <a:off x="383771" y="3754582"/>
            <a:ext cx="6630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hMoudle</a:t>
            </a:r>
            <a:r>
              <a:rPr lang="zh-CN" altLang="en-US" sz="3200"/>
              <a:t>为指向自身句柄</a:t>
            </a:r>
            <a:endParaRPr lang="en-US" altLang="zh-CN" sz="3200"/>
          </a:p>
          <a:p>
            <a:r>
              <a:rPr lang="en-US" altLang="zh-CN" sz="3200"/>
              <a:t>ul_reason_for_call</a:t>
            </a:r>
            <a:r>
              <a:rPr lang="zh-CN" altLang="en-US" sz="3200"/>
              <a:t>为调用原因</a:t>
            </a:r>
            <a:endParaRPr lang="en-US" altLang="zh-CN" sz="3200"/>
          </a:p>
          <a:p>
            <a:r>
              <a:rPr lang="en-US" altLang="zh-CN" sz="3200"/>
              <a:t>lpReserved</a:t>
            </a:r>
            <a:r>
              <a:rPr lang="zh-CN" altLang="en-US" sz="3200"/>
              <a:t>区分静态加载和动态加载</a:t>
            </a:r>
          </a:p>
        </p:txBody>
      </p:sp>
    </p:spTree>
    <p:extLst>
      <p:ext uri="{BB962C8B-B14F-4D97-AF65-F5344CB8AC3E}">
        <p14:creationId xmlns:p14="http://schemas.microsoft.com/office/powerpoint/2010/main" val="14119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6DC872-FF22-B505-99E6-2B03B3F31DE6}"/>
              </a:ext>
            </a:extLst>
          </p:cNvPr>
          <p:cNvSpPr/>
          <p:nvPr/>
        </p:nvSpPr>
        <p:spPr>
          <a:xfrm>
            <a:off x="2136262" y="303351"/>
            <a:ext cx="39597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DLL_PROCESS_ATTACH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CC6303-34C6-DCDF-9AC7-7486DBE80E10}"/>
              </a:ext>
            </a:extLst>
          </p:cNvPr>
          <p:cNvSpPr txBox="1"/>
          <p:nvPr/>
        </p:nvSpPr>
        <p:spPr>
          <a:xfrm>
            <a:off x="563879" y="955964"/>
            <a:ext cx="10610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一个程序要调用</a:t>
            </a:r>
            <a:r>
              <a:rPr lang="en-US" altLang="zh-CN" sz="3200"/>
              <a:t>Dll</a:t>
            </a:r>
            <a:r>
              <a:rPr lang="zh-CN" altLang="en-US" sz="3200"/>
              <a:t>里面的内容，先要把</a:t>
            </a:r>
            <a:r>
              <a:rPr lang="en-US" altLang="zh-CN" sz="3200"/>
              <a:t>Dll</a:t>
            </a:r>
            <a:r>
              <a:rPr lang="zh-CN" altLang="en-US" sz="3200"/>
              <a:t>文件映射到进程</a:t>
            </a:r>
            <a:endParaRPr lang="en-US" altLang="zh-CN" sz="3200"/>
          </a:p>
          <a:p>
            <a:r>
              <a:rPr lang="zh-CN" altLang="en-US" sz="3200"/>
              <a:t>的地址空间，每个进程的第一次将一个</a:t>
            </a:r>
            <a:r>
              <a:rPr lang="en-US" altLang="zh-CN" sz="3200"/>
              <a:t>Dll</a:t>
            </a:r>
            <a:r>
              <a:rPr lang="zh-CN" altLang="en-US" sz="3200"/>
              <a:t>文件映射到进程</a:t>
            </a:r>
            <a:endParaRPr lang="en-US" altLang="zh-CN" sz="3200"/>
          </a:p>
          <a:p>
            <a:r>
              <a:rPr lang="zh-CN" altLang="en-US" sz="3200"/>
              <a:t>的地址空间时，系统就会调用该</a:t>
            </a:r>
            <a:r>
              <a:rPr lang="en-US" altLang="zh-CN" sz="3200"/>
              <a:t>Dll</a:t>
            </a:r>
            <a:r>
              <a:rPr lang="zh-CN" altLang="en-US" sz="3200"/>
              <a:t>的</a:t>
            </a:r>
            <a:r>
              <a:rPr lang="en-US" altLang="zh-CN" sz="3200"/>
              <a:t>DllMain</a:t>
            </a:r>
            <a:r>
              <a:rPr lang="zh-CN" altLang="en-US" sz="3200"/>
              <a:t>函数，调用原</a:t>
            </a:r>
            <a:endParaRPr lang="en-US" altLang="zh-CN" sz="3200"/>
          </a:p>
          <a:p>
            <a:r>
              <a:rPr lang="zh-CN" altLang="en-US" sz="3200"/>
              <a:t>因为</a:t>
            </a:r>
            <a:r>
              <a:rPr lang="en-US" altLang="zh-CN" sz="3200"/>
              <a:t>DLL_PROCESS_ATTACH</a:t>
            </a:r>
            <a:r>
              <a:rPr lang="zh-CN" altLang="en-US" sz="3200"/>
              <a:t>。静态加载</a:t>
            </a:r>
            <a:r>
              <a:rPr lang="en-US" altLang="zh-CN" sz="3200"/>
              <a:t>lpReserved</a:t>
            </a:r>
            <a:r>
              <a:rPr lang="zh-CN" altLang="en-US" sz="3200"/>
              <a:t>为非</a:t>
            </a:r>
            <a:endParaRPr lang="en-US" altLang="zh-CN" sz="3200"/>
          </a:p>
          <a:p>
            <a:r>
              <a:rPr lang="en-US" altLang="zh-CN" sz="3200"/>
              <a:t>NULL</a:t>
            </a:r>
            <a:r>
              <a:rPr lang="zh-CN" altLang="en-US" sz="3200"/>
              <a:t>，动态加载为</a:t>
            </a:r>
            <a:r>
              <a:rPr lang="en-US" altLang="zh-CN" sz="3200"/>
              <a:t>NULL</a:t>
            </a:r>
            <a:r>
              <a:rPr lang="zh-CN" altLang="en-US" sz="32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8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DEDB61-2733-ED7A-EFE3-05BA4BFA6F3E}"/>
              </a:ext>
            </a:extLst>
          </p:cNvPr>
          <p:cNvSpPr/>
          <p:nvPr/>
        </p:nvSpPr>
        <p:spPr>
          <a:xfrm>
            <a:off x="2136262" y="289496"/>
            <a:ext cx="39597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DLL_PROCESS_DETACH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F6059F-64C9-07A1-DBB6-8B9FA2F00A01}"/>
              </a:ext>
            </a:extLst>
          </p:cNvPr>
          <p:cNvSpPr txBox="1"/>
          <p:nvPr/>
        </p:nvSpPr>
        <p:spPr>
          <a:xfrm>
            <a:off x="563879" y="955964"/>
            <a:ext cx="11431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当</a:t>
            </a:r>
            <a:r>
              <a:rPr lang="en-US" altLang="zh-CN" sz="3200"/>
              <a:t>Dll</a:t>
            </a:r>
            <a:r>
              <a:rPr lang="zh-CN" altLang="en-US" sz="3200"/>
              <a:t>被从进程的地址空间解除映射时，系统调用</a:t>
            </a:r>
            <a:r>
              <a:rPr lang="en-US" altLang="zh-CN" sz="3200"/>
              <a:t>DllMain</a:t>
            </a:r>
            <a:r>
              <a:rPr lang="zh-CN" altLang="en-US" sz="3200"/>
              <a:t>，传递</a:t>
            </a:r>
            <a:endParaRPr lang="en-US" altLang="zh-CN" sz="3200"/>
          </a:p>
          <a:p>
            <a:r>
              <a:rPr lang="en-US" altLang="zh-CN" sz="3200"/>
              <a:t>DLL_PROCESS_DETACH</a:t>
            </a:r>
            <a:r>
              <a:rPr lang="zh-CN" altLang="en-US" sz="3200"/>
              <a:t>，当处理该值时，会执行进程相关清理</a:t>
            </a:r>
            <a:endParaRPr lang="en-US" altLang="zh-CN" sz="3200"/>
          </a:p>
          <a:p>
            <a:r>
              <a:rPr lang="zh-CN" altLang="en-US" sz="3200"/>
              <a:t>工作。</a:t>
            </a:r>
            <a:endParaRPr lang="en-US" altLang="zh-CN" sz="3200"/>
          </a:p>
          <a:p>
            <a:r>
              <a:rPr lang="en-US" altLang="zh-CN" sz="3200"/>
              <a:t>1.FreeLibrary</a:t>
            </a:r>
            <a:r>
              <a:rPr lang="zh-CN" altLang="en-US" sz="3200"/>
              <a:t>解除</a:t>
            </a:r>
            <a:r>
              <a:rPr lang="en-US" altLang="zh-CN" sz="3200"/>
              <a:t>Dll</a:t>
            </a:r>
            <a:r>
              <a:rPr lang="zh-CN" altLang="en-US" sz="3200"/>
              <a:t>映射，此时，</a:t>
            </a:r>
            <a:r>
              <a:rPr lang="en-US" altLang="zh-CN" sz="3200"/>
              <a:t>lpReserved</a:t>
            </a:r>
            <a:r>
              <a:rPr lang="zh-CN" altLang="en-US" sz="3200"/>
              <a:t>为</a:t>
            </a:r>
            <a:r>
              <a:rPr lang="en-US" altLang="zh-CN" sz="3200"/>
              <a:t>NULL</a:t>
            </a:r>
            <a:r>
              <a:rPr lang="zh-CN" altLang="en-US" sz="3200"/>
              <a:t>。</a:t>
            </a:r>
            <a:endParaRPr lang="en-US" altLang="zh-CN" sz="3200"/>
          </a:p>
          <a:p>
            <a:r>
              <a:rPr lang="en-US" altLang="zh-CN" sz="3200"/>
              <a:t>2.</a:t>
            </a:r>
            <a:r>
              <a:rPr lang="zh-CN" altLang="en-US" sz="3200"/>
              <a:t>进程结束后会解除</a:t>
            </a:r>
            <a:r>
              <a:rPr lang="en-US" altLang="zh-CN" sz="3200"/>
              <a:t>Dll</a:t>
            </a:r>
            <a:r>
              <a:rPr lang="zh-CN" altLang="en-US" sz="3200"/>
              <a:t>映射，此时，</a:t>
            </a:r>
            <a:r>
              <a:rPr lang="en-US" altLang="zh-CN" sz="3200"/>
              <a:t>lpReserved</a:t>
            </a:r>
            <a:r>
              <a:rPr lang="zh-CN" altLang="en-US" sz="3200"/>
              <a:t>为非</a:t>
            </a:r>
            <a:r>
              <a:rPr lang="en-US" altLang="zh-CN" sz="3200"/>
              <a:t>NULL</a:t>
            </a:r>
            <a:r>
              <a:rPr lang="zh-CN" altLang="en-US" sz="3200"/>
              <a:t>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667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400CDF-4628-27C3-459A-79A36C9A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3" y="1050484"/>
            <a:ext cx="6413450" cy="53710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397916-154A-19F0-1D62-A2B63CE6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904" y="1149561"/>
            <a:ext cx="5786005" cy="4558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081EE2-4C11-6A39-6BC0-01D438F4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705" y="4838266"/>
            <a:ext cx="4229100" cy="14763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12BFBE-6173-5E83-8A73-7F954370FE56}"/>
              </a:ext>
            </a:extLst>
          </p:cNvPr>
          <p:cNvSpPr/>
          <p:nvPr/>
        </p:nvSpPr>
        <p:spPr>
          <a:xfrm>
            <a:off x="2141872" y="282569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静态调用</a:t>
            </a:r>
          </a:p>
        </p:txBody>
      </p:sp>
    </p:spTree>
    <p:extLst>
      <p:ext uri="{BB962C8B-B14F-4D97-AF65-F5344CB8AC3E}">
        <p14:creationId xmlns:p14="http://schemas.microsoft.com/office/powerpoint/2010/main" val="14722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0D4D4-A16F-440B-79D7-9DED0BBC8447}"/>
              </a:ext>
            </a:extLst>
          </p:cNvPr>
          <p:cNvSpPr/>
          <p:nvPr/>
        </p:nvSpPr>
        <p:spPr>
          <a:xfrm>
            <a:off x="2141871" y="282569"/>
            <a:ext cx="162095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动态调用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7AF46A-25FA-C39D-067C-096F69A70696}"/>
              </a:ext>
            </a:extLst>
          </p:cNvPr>
          <p:cNvSpPr txBox="1"/>
          <p:nvPr/>
        </p:nvSpPr>
        <p:spPr>
          <a:xfrm>
            <a:off x="675319" y="1164441"/>
            <a:ext cx="10262845" cy="37651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typedef int (*PMAX)(int, int);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int main()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HMODULE hModule = LoadLibrary(TEXT("Dll.dll"));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PMAX pMax = (PMAX)GetProcAddress(hModule, "Max");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pMax(7, 8)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FreeLibrary(hModule);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607F0-B291-57EE-2B9D-DD04172C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07" y="5079196"/>
            <a:ext cx="4636257" cy="13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38770F-A0AE-928D-5C6F-C8A4305E78F9}"/>
              </a:ext>
            </a:extLst>
          </p:cNvPr>
          <p:cNvSpPr/>
          <p:nvPr/>
        </p:nvSpPr>
        <p:spPr>
          <a:xfrm>
            <a:off x="2136262" y="289496"/>
            <a:ext cx="39597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DLL_THREAD_ATTACH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22466E-CE75-4656-200A-D60CB18B3965}"/>
              </a:ext>
            </a:extLst>
          </p:cNvPr>
          <p:cNvSpPr txBox="1"/>
          <p:nvPr/>
        </p:nvSpPr>
        <p:spPr>
          <a:xfrm>
            <a:off x="563879" y="1093124"/>
            <a:ext cx="11194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当进程创建一个线程时，系统查看当前映射到地址空间中的</a:t>
            </a:r>
            <a:endParaRPr lang="en-US" altLang="zh-CN" sz="3200"/>
          </a:p>
          <a:p>
            <a:r>
              <a:rPr lang="zh-CN" altLang="en-US" sz="3200"/>
              <a:t>所有</a:t>
            </a:r>
            <a:r>
              <a:rPr lang="en-US" altLang="zh-CN" sz="3200"/>
              <a:t>Dll</a:t>
            </a:r>
            <a:r>
              <a:rPr lang="zh-CN" altLang="en-US" sz="3200"/>
              <a:t>文件映像。新创建的线程负责执行这次的</a:t>
            </a:r>
            <a:r>
              <a:rPr lang="en-US" altLang="zh-CN" sz="3200"/>
              <a:t>Dll</a:t>
            </a:r>
            <a:r>
              <a:rPr lang="zh-CN" altLang="en-US" sz="3200"/>
              <a:t>的</a:t>
            </a:r>
            <a:r>
              <a:rPr lang="en-US" altLang="zh-CN" sz="3200"/>
              <a:t>DllMain</a:t>
            </a:r>
          </a:p>
          <a:p>
            <a:r>
              <a:rPr lang="zh-CN" altLang="en-US" sz="3200"/>
              <a:t>函数，值为</a:t>
            </a:r>
            <a:r>
              <a:rPr lang="en-US" altLang="zh-CN" sz="3200"/>
              <a:t>DLL_THREAD_ATTACH</a:t>
            </a:r>
            <a:r>
              <a:rPr lang="zh-CN" altLang="en-US" sz="3200"/>
              <a:t>。只有当所有的</a:t>
            </a:r>
            <a:r>
              <a:rPr lang="en-US" altLang="zh-CN" sz="3200"/>
              <a:t>Dll</a:t>
            </a:r>
            <a:r>
              <a:rPr lang="zh-CN" altLang="en-US" sz="3200"/>
              <a:t>都处理完</a:t>
            </a:r>
            <a:endParaRPr lang="en-US" altLang="zh-CN" sz="3200"/>
          </a:p>
          <a:p>
            <a:r>
              <a:rPr lang="zh-CN" altLang="en-US" sz="3200"/>
              <a:t>这一通知后，系统才允许进程执行它的线程函数。</a:t>
            </a:r>
          </a:p>
        </p:txBody>
      </p:sp>
    </p:spTree>
    <p:extLst>
      <p:ext uri="{BB962C8B-B14F-4D97-AF65-F5344CB8AC3E}">
        <p14:creationId xmlns:p14="http://schemas.microsoft.com/office/powerpoint/2010/main" val="14206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3EEBBB-E16C-7B90-4DFA-90ECB6E559DA}"/>
              </a:ext>
            </a:extLst>
          </p:cNvPr>
          <p:cNvSpPr/>
          <p:nvPr/>
        </p:nvSpPr>
        <p:spPr>
          <a:xfrm>
            <a:off x="2136262" y="289496"/>
            <a:ext cx="395973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DLL_THREAD_DETACH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C7927-2649-F1E2-F1F6-6A278E240330}"/>
              </a:ext>
            </a:extLst>
          </p:cNvPr>
          <p:cNvSpPr txBox="1"/>
          <p:nvPr/>
        </p:nvSpPr>
        <p:spPr>
          <a:xfrm>
            <a:off x="563879" y="1001684"/>
            <a:ext cx="106426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如果线程调用了</a:t>
            </a:r>
            <a:r>
              <a:rPr lang="en-US" altLang="zh-CN" sz="3200"/>
              <a:t>ExitThread</a:t>
            </a:r>
            <a:r>
              <a:rPr lang="zh-CN" altLang="en-US" sz="3200"/>
              <a:t>来结束线程（线程函数返回时，</a:t>
            </a:r>
            <a:endParaRPr lang="en-US" altLang="zh-CN" sz="3200"/>
          </a:p>
          <a:p>
            <a:r>
              <a:rPr lang="zh-CN" altLang="en-US" sz="3200"/>
              <a:t>系统也会自动调用</a:t>
            </a:r>
            <a:r>
              <a:rPr lang="en-US" altLang="zh-CN" sz="3200"/>
              <a:t>ExitThread</a:t>
            </a:r>
            <a:r>
              <a:rPr lang="zh-CN" altLang="en-US" sz="3200"/>
              <a:t>），系统查看当前映射到进程</a:t>
            </a:r>
            <a:endParaRPr lang="en-US" altLang="zh-CN" sz="3200"/>
          </a:p>
          <a:p>
            <a:r>
              <a:rPr lang="zh-CN" altLang="en-US" sz="3200"/>
              <a:t>空间的所有</a:t>
            </a:r>
            <a:r>
              <a:rPr lang="en-US" altLang="zh-CN" sz="3200"/>
              <a:t>Dll</a:t>
            </a:r>
            <a:r>
              <a:rPr lang="zh-CN" altLang="en-US" sz="3200"/>
              <a:t>映像，并通过</a:t>
            </a:r>
            <a:r>
              <a:rPr lang="en-US" altLang="zh-CN" sz="3200"/>
              <a:t>DLL_THREAD_DETACH</a:t>
            </a:r>
            <a:r>
              <a:rPr lang="zh-CN" altLang="en-US" sz="3200"/>
              <a:t>来调用</a:t>
            </a:r>
            <a:endParaRPr lang="en-US" altLang="zh-CN" sz="3200"/>
          </a:p>
          <a:p>
            <a:r>
              <a:rPr lang="en-US" altLang="zh-CN" sz="3200"/>
              <a:t>DllMain</a:t>
            </a:r>
            <a:r>
              <a:rPr lang="zh-CN" altLang="en-US" sz="3200"/>
              <a:t>函数，通知所有的</a:t>
            </a:r>
            <a:r>
              <a:rPr lang="en-US" altLang="zh-CN" sz="3200"/>
              <a:t>Dll</a:t>
            </a:r>
            <a:r>
              <a:rPr lang="zh-CN" altLang="en-US" sz="3200"/>
              <a:t>执行线程级的清理工作。</a:t>
            </a:r>
            <a:endParaRPr lang="en-US" altLang="zh-CN" sz="3200"/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919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78E783-7C00-67FA-E789-5799387F6E55}"/>
              </a:ext>
            </a:extLst>
          </p:cNvPr>
          <p:cNvSpPr/>
          <p:nvPr/>
        </p:nvSpPr>
        <p:spPr>
          <a:xfrm>
            <a:off x="2163800" y="268714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线程函数调用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F46A43-5E60-B2C2-F7BA-C76DC191258C}"/>
              </a:ext>
            </a:extLst>
          </p:cNvPr>
          <p:cNvSpPr txBox="1"/>
          <p:nvPr/>
        </p:nvSpPr>
        <p:spPr>
          <a:xfrm>
            <a:off x="709955" y="1143659"/>
            <a:ext cx="10262845" cy="35599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DWORD WINAPI ThreadProc(LPVOID lpParameter)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cout &lt;&lt; Max(7, 9) &lt;&lt; endl;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endParaRPr lang="nn-NO" sz="32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CreateThread(0, 0, ThreadProc, 0, 0, 0);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08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436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67</cp:revision>
  <dcterms:created xsi:type="dcterms:W3CDTF">2021-07-29T09:24:54Z</dcterms:created>
  <dcterms:modified xsi:type="dcterms:W3CDTF">2023-03-29T01:50:46Z</dcterms:modified>
</cp:coreProperties>
</file>