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78" r:id="rId19"/>
    <p:sldId id="279" r:id="rId20"/>
    <p:sldId id="274" r:id="rId21"/>
    <p:sldId id="280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A51FCA2A-D275-4260-A187-E34352C61E1D}">
          <p14:sldIdLst>
            <p14:sldId id="257"/>
          </p14:sldIdLst>
        </p14:section>
        <p14:section name="编程客观题" id="{58A83CD6-BB59-4079-BD60-D7170A25A110}">
          <p14:sldIdLst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</p14:sldIdLst>
        </p14:section>
        <p14:section name="思维素养" id="{90F34194-E55A-468E-AB5C-9A1680AC49BD}">
          <p14:sldIdLst>
            <p14:sldId id="277"/>
            <p14:sldId id="278"/>
            <p14:sldId id="279"/>
            <p14:sldId id="274"/>
            <p14:sldId id="28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NOC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252492" y="2745662"/>
            <a:ext cx="5109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初赛模拟训练</a:t>
            </a:r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01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88C89D-8C99-5BDE-A88C-0EEBD45A6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46" y="1036926"/>
            <a:ext cx="3961298" cy="18101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082466-32FE-876B-AD6B-A03FD536F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80" y="2752292"/>
            <a:ext cx="1699347" cy="20018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A9D8AA-A237-EDBE-3B22-BBC99DD41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81" y="4830907"/>
            <a:ext cx="1352983" cy="4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39F1C0-B777-8D1C-B7F6-89BE7DD9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949036"/>
            <a:ext cx="5096741" cy="9089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FC96B2-9AB8-2BFD-B25E-D2FEB96D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66" y="1858009"/>
            <a:ext cx="1479205" cy="17718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E3A3BB-359B-B708-D4F2-2FA9B5AF0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37" y="3755448"/>
            <a:ext cx="1479205" cy="3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7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4B7303-E264-02C4-A4D5-B16549434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3" y="981942"/>
            <a:ext cx="5391150" cy="1028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8355AF-D6B0-82C9-3C56-99E6E10BB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97" y="1935307"/>
            <a:ext cx="1458495" cy="18608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D79273-CC33-DCD5-7FC3-67EB6A551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97" y="3875809"/>
            <a:ext cx="16668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6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C2AD46-3926-E695-29AC-1ECBD67E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07" y="889721"/>
            <a:ext cx="5848350" cy="2390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2D2E55-3392-F3D8-FB1A-3CB7A827F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4" y="3359729"/>
            <a:ext cx="1086725" cy="8035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68C046-8D88-A619-5C11-A6C1D68B9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4" y="4270235"/>
            <a:ext cx="971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0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EA8AB5-D223-0B9B-5628-0B9ED12B1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94" y="944275"/>
            <a:ext cx="4446442" cy="17339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F1CE25-1385-CFA6-0A41-BFF8D6BB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0" y="2678243"/>
            <a:ext cx="968519" cy="9929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4ED1CB-412D-3EC3-13BA-698DC4DC5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69" y="3606511"/>
            <a:ext cx="962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6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D4574A-70B2-38C8-B290-12C32F23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10" y="4885892"/>
            <a:ext cx="1800225" cy="838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E4A4E5-064E-6641-24C1-C5DB50790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70" y="943408"/>
            <a:ext cx="4728730" cy="22427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E19199-600E-E2BD-C3B3-5BB65E235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314" y="3270895"/>
            <a:ext cx="4888922" cy="14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BF875F-8FD7-89FE-DD81-DF9DC8D3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7" y="911369"/>
            <a:ext cx="4342968" cy="1324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272212-8153-9903-3C20-8FEF6C5AC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47" y="2327563"/>
            <a:ext cx="4302582" cy="38515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CD8E43-0C2D-B90A-2EA3-D1CA4EFA6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562" y="1456025"/>
            <a:ext cx="18097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7F3B14-E29A-D3EE-F8B3-AB507096F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" y="252711"/>
            <a:ext cx="5192981" cy="63525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704580-23DF-48D0-C9C8-C146C41B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51" y="1089746"/>
            <a:ext cx="1800225" cy="2143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A521E3-7A54-B6A0-2754-C4D685369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941" y="3429000"/>
            <a:ext cx="13335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9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03E276-73E5-990D-4C93-BCD09D1D7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7" y="920453"/>
            <a:ext cx="8794173" cy="5314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25BE10-C7A7-DF2F-FB2D-ABD6BF2D3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5579053"/>
            <a:ext cx="13906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9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AF83FB-F2FF-8B8F-5E4F-226E6988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57" y="879762"/>
            <a:ext cx="8122225" cy="54933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E024D1-3496-C41D-AC83-1999D2078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83" y="5568663"/>
            <a:ext cx="13811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4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F77150-11A9-3170-458C-FA3BBC64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0" y="1113993"/>
            <a:ext cx="5043236" cy="14975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72FCA9-6884-D556-F708-0E6D3EB8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3" y="2611584"/>
            <a:ext cx="4891080" cy="18703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0FD82C-F815-CEC2-64EB-8EB03C677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2" y="4640407"/>
            <a:ext cx="13620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1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61E335-C63E-BC20-7508-1AC281DF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0" y="187035"/>
            <a:ext cx="4914348" cy="62553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819D78-B3BA-FCB5-2E0D-637649A23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668" y="963323"/>
            <a:ext cx="4281278" cy="26873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C21525-7C37-2B77-0778-6F5278930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577" y="3713017"/>
            <a:ext cx="1860708" cy="19188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119C60-A4B4-3DBE-8245-7C29B2627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577" y="5631872"/>
            <a:ext cx="14001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FA7458-E791-018D-40D4-5D487E75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32" y="816277"/>
            <a:ext cx="4568431" cy="56607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C1381E-2384-4035-2882-35588310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952" y="1621657"/>
            <a:ext cx="5291491" cy="22714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90B7B8-2155-0E26-1966-302C47156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314" y="3963266"/>
            <a:ext cx="14192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0697BC-26C8-0829-B2FD-32A31CC79E61}"/>
              </a:ext>
            </a:extLst>
          </p:cNvPr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9D38B2-D725-D759-E901-8A07B665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86" y="1033896"/>
            <a:ext cx="4427532" cy="22842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B7F8D6-04E7-EF14-ACE0-2F2BAD048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67" y="3539837"/>
            <a:ext cx="4778952" cy="1762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01C937-3312-A527-8FB0-8C64AF1D1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681" y="5523848"/>
            <a:ext cx="1447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8FC911-8C5D-EF0C-C30A-ED62C5F77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996229"/>
            <a:ext cx="3960005" cy="22872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021694-B9F2-2DAB-E2C8-57DDA9C9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0" y="3429000"/>
            <a:ext cx="5207910" cy="19465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227AE6-3B53-25EB-7F36-8B1FFEEEC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05" y="5521035"/>
            <a:ext cx="14859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A6C399-DB44-5E72-5BE7-E291DADC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1" y="915698"/>
            <a:ext cx="4264653" cy="2430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E4EF50-87EE-8578-D484-C441A53E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98" y="3345873"/>
            <a:ext cx="4351193" cy="23385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6A97C8-B668-94A7-9D5E-5D48D1204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823" y="5776048"/>
            <a:ext cx="14097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E43749-B8F5-859C-9FF4-88B11694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7" y="1078153"/>
            <a:ext cx="4840432" cy="23508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1CCF8A-DB9F-ADC7-0330-37222AB7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26" y="3518823"/>
            <a:ext cx="4989230" cy="1960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EEB486-6C6E-614E-7258-0E606A96A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532" y="5546484"/>
            <a:ext cx="14192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747789-C4B9-1025-BDDB-F4CED193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18" y="1040390"/>
            <a:ext cx="6878168" cy="1328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4934C3-2EF0-9AEC-7537-75AE8076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31" y="2369127"/>
            <a:ext cx="4915334" cy="19074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52FEF3-6E96-AE25-CD07-34E1B4D88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820" y="4366779"/>
            <a:ext cx="13906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0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1E3BE6-D29F-EFED-ED3C-BB2792DF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1" y="883228"/>
            <a:ext cx="5387686" cy="21276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D904BF-F227-8015-6781-6DB8D35B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64" y="3010849"/>
            <a:ext cx="4668981" cy="18400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2ACF9B-EFF7-8F66-7277-B0FF4AB2C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73" y="4978544"/>
            <a:ext cx="14573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D68239-E71D-55BE-B25C-F5F0B3B2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48" y="928088"/>
            <a:ext cx="4974583" cy="56458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8B8A0B-69A9-46BF-8ED2-83BC22045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7275"/>
            <a:ext cx="4909095" cy="18521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B89D1F-16FC-2C42-85FB-61F789B34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553" y="3028950"/>
            <a:ext cx="14382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3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5</Words>
  <Application>Microsoft Office PowerPoint</Application>
  <PresentationFormat>宽屏</PresentationFormat>
  <Paragraphs>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64</cp:revision>
  <dcterms:created xsi:type="dcterms:W3CDTF">2021-07-29T09:24:54Z</dcterms:created>
  <dcterms:modified xsi:type="dcterms:W3CDTF">2023-03-30T14:44:40Z</dcterms:modified>
</cp:coreProperties>
</file>