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273273" y="2904990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02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4AEC77-D975-B1EB-BB8E-F03D01F0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912234"/>
            <a:ext cx="7238118" cy="2946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323631-2941-052B-5E42-58923631A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80" y="3527713"/>
            <a:ext cx="1243781" cy="4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CE8CD1-0D9B-FAE0-13B9-5A7A8B322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6" y="894484"/>
            <a:ext cx="5648325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A7D5C6-AFCB-CC4F-5D3F-B19E56D1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29" y="2098098"/>
            <a:ext cx="5734050" cy="2790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DC6FEA-65E5-4DB9-4B6F-D73B28674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75" y="5031364"/>
            <a:ext cx="1628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0BC826-5F5E-BDB2-3C00-C4FAB944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8" y="921327"/>
            <a:ext cx="5838825" cy="137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F9C925-D3F0-0860-C1A4-DEA86E9E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71" y="2292927"/>
            <a:ext cx="5781675" cy="2628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D77349-5876-38DF-CAD1-3AD21E096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02" y="4899313"/>
            <a:ext cx="1619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B85A67-FDC9-92BE-2EFA-F3CBE54D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4" y="943407"/>
            <a:ext cx="5086350" cy="1285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C4FD2E-864F-012C-E3C9-ACF7094B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33" y="2069090"/>
            <a:ext cx="1166811" cy="1114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0E1A1C-C181-9F2B-493A-5C5082669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93" y="3183263"/>
            <a:ext cx="1619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8BA932-015D-7946-A87C-022CEB0F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" y="974580"/>
            <a:ext cx="5943600" cy="12096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5D1B3F-4660-FC15-FE36-F57F9A71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33" y="2069090"/>
            <a:ext cx="1166811" cy="1114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D98135-BAC4-7AC3-CB6E-23C89A8C6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93" y="3183263"/>
            <a:ext cx="1619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A9A2E4-87AB-9DBA-4D7A-3B27B317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4" y="1008350"/>
            <a:ext cx="5343525" cy="1114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85045E-F465-22E7-4544-FE1FC4F4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65" y="2122775"/>
            <a:ext cx="5343526" cy="1579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ECB5AA-70B4-609F-DAD7-2E430DEBE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" y="3900055"/>
            <a:ext cx="12668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D6E724-A6C3-A0F0-4FB8-74CE9D59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76" y="833004"/>
            <a:ext cx="4752975" cy="247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A1D930-73A0-3979-D02F-B95596D9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2" y="3309504"/>
            <a:ext cx="5800725" cy="1704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BA369C-80F6-C37F-A786-5CED5B34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771" y="5098905"/>
            <a:ext cx="8286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89C365-B907-9907-7B19-A4917B74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9" y="149154"/>
            <a:ext cx="6512752" cy="64714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60BC51-B7DE-A6F1-EB23-82885683C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90" y="2577378"/>
            <a:ext cx="1371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02E969-CAEF-9D93-A2FA-3852C703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2" y="839768"/>
            <a:ext cx="7960736" cy="55857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4891CA-C84D-0E07-2BE7-2CCACE2E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77" y="3337214"/>
            <a:ext cx="1333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DBA571-4AE2-7C58-BF35-DD3D34A1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4" y="221576"/>
            <a:ext cx="7508299" cy="62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334D064-C397-2D5D-A599-C3454A92F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4"/>
          <a:stretch/>
        </p:blipFill>
        <p:spPr>
          <a:xfrm>
            <a:off x="705042" y="1029017"/>
            <a:ext cx="9920571" cy="3778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ADAFDA-8ABB-78F9-D738-54220C0A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27" y="3983182"/>
            <a:ext cx="1599792" cy="3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0FAD93-3481-5806-68A0-0A8C2618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" y="188610"/>
            <a:ext cx="6526318" cy="63204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6AA906-1E99-906B-30E0-9D7749DC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55" y="2755755"/>
            <a:ext cx="14573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CCB7DC-2937-DA5A-5E02-F2AAD0B3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16" y="872836"/>
            <a:ext cx="6682220" cy="55350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72F946-27D4-D533-3622-66EE3C91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292" y="3344140"/>
            <a:ext cx="13811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6C80EF-5D18-124A-6DAC-DC12C1458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99"/>
          <a:stretch/>
        </p:blipFill>
        <p:spPr>
          <a:xfrm>
            <a:off x="639447" y="949864"/>
            <a:ext cx="9513032" cy="4529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4BE909-2566-04E4-D6F4-FE17AD56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90" y="3833812"/>
            <a:ext cx="1413107" cy="4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FFA8B9-C4E4-852B-9C9B-9476DF08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5543"/>
            <a:ext cx="7696200" cy="25577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1C5C61-2C28-034A-052A-2724BCDB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251"/>
            <a:ext cx="1357745" cy="4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2C5657-0CE3-5F39-8686-A5B29D388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9" y="1042121"/>
            <a:ext cx="8001754" cy="39385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9BA4DF-0DF3-45BD-BC71-857CECF4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564" y="3930361"/>
            <a:ext cx="1562272" cy="4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D05E08-F94C-886A-4B4B-BA03FCFE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1" y="1021771"/>
            <a:ext cx="7831715" cy="45336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88C643-E560-A311-AF89-F3C913CD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01" y="3704359"/>
            <a:ext cx="1419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AC3F34-1E94-34A4-FA90-C3FE5068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8" y="970683"/>
            <a:ext cx="10753867" cy="32272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D6C150-4A42-FFB8-3402-69D58C04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475" y="4137746"/>
            <a:ext cx="1400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1D9FC9-42CA-3650-83B6-27EE1B68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3" y="978911"/>
            <a:ext cx="7582886" cy="3101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68F376-B05B-6A39-BF33-7CCA86AC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21" y="3637684"/>
            <a:ext cx="1390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6129A4-9ACB-D0ED-866A-5AEDB9B4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17" y="835155"/>
            <a:ext cx="7106083" cy="4650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CA8E0A-9E57-688F-8CC6-5CE40704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0567"/>
            <a:ext cx="13620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</Words>
  <Application>Microsoft Office PowerPoint</Application>
  <PresentationFormat>宽屏</PresentationFormat>
  <Paragraphs>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57</cp:revision>
  <dcterms:created xsi:type="dcterms:W3CDTF">2021-07-29T09:24:54Z</dcterms:created>
  <dcterms:modified xsi:type="dcterms:W3CDTF">2023-04-03T07:36:53Z</dcterms:modified>
</cp:coreProperties>
</file>