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919983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04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1F01FF-CE0A-E6F8-2725-AFC62688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48" y="886257"/>
            <a:ext cx="7648575" cy="3533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7A3CA6-DB61-9F45-65BF-F9DE97E0C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3" y="3752850"/>
            <a:ext cx="1371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0B3C4D-1815-A3DF-77CC-91C7A60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1" y="958128"/>
            <a:ext cx="5945167" cy="12170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75E362-7807-E754-89D0-479FC219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98" y="2098531"/>
            <a:ext cx="5772150" cy="2771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EF77B0-8BA6-FA62-6D15-5114C4273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38" y="5025303"/>
            <a:ext cx="1695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5EC751-4B6A-341E-DC63-68D0F8F3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6" y="1012248"/>
            <a:ext cx="5133975" cy="1009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61AC4F-6C5B-56EF-AA94-C6BDE1E3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03" y="2021898"/>
            <a:ext cx="1628775" cy="2181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41C58D-3B99-30EF-15BF-E58BC046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435" y="4350328"/>
            <a:ext cx="1666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DA9BE8-7285-19B3-399B-098E3AEA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8" y="997528"/>
            <a:ext cx="4686300" cy="106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982C89-F7D8-AD10-185F-4FDB3FED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36" y="2064328"/>
            <a:ext cx="1023938" cy="9809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88C546-9952-3187-5782-ED7D9CF42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57" y="3131128"/>
            <a:ext cx="1619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5AC548-F395-760B-8F0E-FFBA8242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6" y="953366"/>
            <a:ext cx="5686425" cy="1238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555716-2B2A-7245-D42D-74A98FAC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98" y="3228975"/>
            <a:ext cx="1638300" cy="400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9038BA-B210-2601-F186-E273B623D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498" y="2191616"/>
            <a:ext cx="1023938" cy="9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A163C3-CA18-D1F9-B418-7E170E7B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" y="976312"/>
            <a:ext cx="4286250" cy="1095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D6C568-3D3E-4E15-D513-FAB95152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42" y="2018434"/>
            <a:ext cx="5762625" cy="1657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DD7BAE-9A2A-F9A9-686F-FE3EE1F10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37" y="3803072"/>
            <a:ext cx="1143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5CFB29-5344-1C86-769A-9660C02A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30" y="942109"/>
            <a:ext cx="4972050" cy="106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E3264B-07A4-E78E-DA84-4629F894F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76" y="2008909"/>
            <a:ext cx="5819775" cy="1619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6E5AC0-0776-96FF-EFA6-38EB7442C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93" y="3894859"/>
            <a:ext cx="1238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478D78-9809-5EC5-2965-03AF7A81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7" y="885392"/>
            <a:ext cx="10001250" cy="3133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882F40-36F6-1DB7-C2B2-D90FBCA5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94" y="3709987"/>
            <a:ext cx="1390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1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8E8A97-71AB-8877-BDB1-6CE0F8FB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853199"/>
            <a:ext cx="8599776" cy="5321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F6416B-D98F-62D8-0E53-0C0C9836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938" y="5137871"/>
            <a:ext cx="1466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5F6748-16F9-02B4-E591-D12036EC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3" y="184815"/>
            <a:ext cx="4837434" cy="62229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397EFA-96D8-FF24-23FA-589F12B75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22" y="835168"/>
            <a:ext cx="4286251" cy="33642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7786D0-FE3F-23C7-8AF4-9D94DB0C1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918" y="4131252"/>
            <a:ext cx="1143000" cy="2114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B113C1-4653-EEA4-AE26-39096E0F5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918" y="5740977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FFBC01-39F7-1095-796B-2E19C4F6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1" y="954232"/>
            <a:ext cx="5200650" cy="1028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E6E664-44DD-5C3C-A7EF-DAD48EFB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42" y="2038351"/>
            <a:ext cx="1809750" cy="2114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677203-A3A3-7539-142F-2B52F2EA7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89" y="4263738"/>
            <a:ext cx="1352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A66198-85DD-A4CD-135B-DC18A84A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917430"/>
            <a:ext cx="7496175" cy="5591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583038-07EB-7450-C403-2FAC819B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47" y="3740726"/>
            <a:ext cx="1684061" cy="4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66B667-0719-9985-E7C8-EAC1EBC3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0" y="814387"/>
            <a:ext cx="5110163" cy="40963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E03CB9-172F-5475-7FF9-A5F421E8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9" y="1547812"/>
            <a:ext cx="4456362" cy="2629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01E2DB-BD79-1F9D-A5DD-E7755D13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01" y="4195763"/>
            <a:ext cx="1152525" cy="2228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27AE5E-628A-FDAA-FD94-43B90C157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539" y="5828434"/>
            <a:ext cx="1314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45A16B-4BFD-1D54-754F-513AC1A3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6" y="890155"/>
            <a:ext cx="5143500" cy="99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7D2E5-2748-C4A1-3000-56F14A88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23" y="1981632"/>
            <a:ext cx="2781300" cy="2105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C7B867-6C2E-D72A-1C64-9D818763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09" y="4187534"/>
            <a:ext cx="1371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68251D-A747-7353-9E21-4E4A4EF5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" y="979776"/>
            <a:ext cx="5770419" cy="11693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04EEB9-BB42-117E-BE4B-2D816B66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48" y="2249434"/>
            <a:ext cx="1880577" cy="1872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29D65-1679-90BA-36D4-D514BC9F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48" y="4280216"/>
            <a:ext cx="1343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A6F98A-953E-F4B9-0BF9-1DB969A4A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3" y="891020"/>
            <a:ext cx="5438775" cy="1085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931AE5-9987-D68C-812E-6D263D22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05" y="1976870"/>
            <a:ext cx="1343025" cy="2171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6FBE6-F12C-6781-04FB-814CB4F37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4311361"/>
            <a:ext cx="1362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18D841-C548-A251-E837-0EBBDBFF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2" y="960725"/>
            <a:ext cx="3095625" cy="1514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1A9266-4C44-3D4D-34E7-C61D05C8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20" y="2475200"/>
            <a:ext cx="1175218" cy="1907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40E560-8E8B-F5AC-4B1D-AB267F868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25" y="4499264"/>
            <a:ext cx="13620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B0C5CE-BB7E-B7E1-419D-2A0D20DE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1" y="916564"/>
            <a:ext cx="5724525" cy="1228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BB65E6-67DE-37B2-0938-AD1DC5D8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18" y="2209800"/>
            <a:ext cx="1304925" cy="2133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74900A-71A6-EE60-33B3-9DE69C14F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9" y="4407911"/>
            <a:ext cx="1371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ABBA3A-DD0F-69D3-2E6E-B3738F7C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944273"/>
            <a:ext cx="7924800" cy="3057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8AD328-54AE-45C0-E9CD-C06C0C37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487" y="3743757"/>
            <a:ext cx="1343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DBA0A2-33F4-C5E9-5A44-EE0176F5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" y="846425"/>
            <a:ext cx="7467600" cy="2809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F894FB-C273-5D0E-F0D4-C2791014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744" y="3742459"/>
            <a:ext cx="13620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5</Words>
  <Application>Microsoft Office PowerPoint</Application>
  <PresentationFormat>宽屏</PresentationFormat>
  <Paragraphs>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49</cp:revision>
  <dcterms:created xsi:type="dcterms:W3CDTF">2021-07-29T09:24:54Z</dcterms:created>
  <dcterms:modified xsi:type="dcterms:W3CDTF">2023-04-04T08:27:26Z</dcterms:modified>
</cp:coreProperties>
</file>