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5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noi.hioier.com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E3849F7-E045-6A6C-9882-B2A91C778D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9" t="38989" r="22727" b="39091"/>
          <a:stretch/>
        </p:blipFill>
        <p:spPr>
          <a:xfrm>
            <a:off x="10186084" y="173182"/>
            <a:ext cx="1887792" cy="775854"/>
          </a:xfrm>
          <a:prstGeom prst="rect">
            <a:avLst/>
          </a:prstGeom>
        </p:spPr>
      </p:pic>
      <p:sp>
        <p:nvSpPr>
          <p:cNvPr id="7" name="矩形">
            <a:extLst>
              <a:ext uri="{FF2B5EF4-FFF2-40B4-BE49-F238E27FC236}">
                <a16:creationId xmlns:a16="http://schemas.microsoft.com/office/drawing/2014/main" id="{6B7CB565-E5D9-7C80-4E03-64576D63F2BF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21C0834C-7786-25CA-C4F5-7A54B76C92C2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BCE374A5-42CF-1195-0250-0650693C668A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BDAF5ED8-C752-F948-3E76-F2A3ECF9F0CA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5FD5AB7-F868-D99B-DF1B-6CE604D8D12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7" y="1510146"/>
            <a:ext cx="3407914" cy="340791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DEB74F0-4C9C-C116-7C17-C26928967A16}"/>
              </a:ext>
            </a:extLst>
          </p:cNvPr>
          <p:cNvSpPr/>
          <p:nvPr userDrawn="1"/>
        </p:nvSpPr>
        <p:spPr>
          <a:xfrm>
            <a:off x="1614055" y="2022763"/>
            <a:ext cx="18783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NOC</a:t>
            </a:r>
            <a:endParaRPr lang="zh-CN" altLang="en-US" sz="54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6F53D5D1-BB39-4D9B-8CD8-7314E45CF277}"/>
              </a:ext>
            </a:extLst>
          </p:cNvPr>
          <p:cNvSpPr txBox="1"/>
          <p:nvPr userDrawn="1"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205916-B73A-43F2-B5F2-FF7FFC0C14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7D2769D-D3CE-495A-9301-2AC1AD5EF237}"/>
              </a:ext>
            </a:extLst>
          </p:cNvPr>
          <p:cNvSpPr txBox="1"/>
          <p:nvPr userDrawn="1"/>
        </p:nvSpPr>
        <p:spPr>
          <a:xfrm>
            <a:off x="618156" y="577467"/>
            <a:ext cx="14115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https://noi.hioier.</a:t>
            </a:r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com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2023/4/5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F96B18B-E033-F4B9-F091-65740C70A984}"/>
              </a:ext>
            </a:extLst>
          </p:cNvPr>
          <p:cNvSpPr/>
          <p:nvPr/>
        </p:nvSpPr>
        <p:spPr>
          <a:xfrm>
            <a:off x="4919983" y="2967335"/>
            <a:ext cx="51090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初赛模拟训练</a:t>
            </a:r>
            <a:r>
              <a:rPr lang="en-US" altLang="zh-CN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07</a:t>
            </a:r>
            <a:endParaRPr lang="zh-CN" altLang="en-US" sz="54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39161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8447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820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0047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1628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4172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450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5994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061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4773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752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791672B-1E99-6DA7-B5DD-6122CC3D8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71" y="995796"/>
            <a:ext cx="8296275" cy="28575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942970A-8F76-CA88-7C35-D0C189265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590" y="3740728"/>
            <a:ext cx="14382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3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2744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750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70697BC-26C8-0829-B2FD-32A31CC79E61}"/>
              </a:ext>
            </a:extLst>
          </p:cNvPr>
          <p:cNvSpPr/>
          <p:nvPr/>
        </p:nvSpPr>
        <p:spPr>
          <a:xfrm>
            <a:off x="3912892" y="2634827"/>
            <a:ext cx="469872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278727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4BC62DF-104B-0C5F-883B-25A659CFF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41" y="872403"/>
            <a:ext cx="7658100" cy="32289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86A1B22-F552-7853-1380-AC0179183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535" y="3642446"/>
            <a:ext cx="14382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3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3C7C44F-FDEE-A758-4D90-1194B89F9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05" y="850323"/>
            <a:ext cx="9039225" cy="2857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E0EC42-2AFF-9EC5-ECF4-18F698BE1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846" y="3707823"/>
            <a:ext cx="14478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8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3800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6357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8501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050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87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5</Words>
  <Application>Microsoft Office PowerPoint</Application>
  <PresentationFormat>宽屏</PresentationFormat>
  <Paragraphs>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Hannotate SC Bold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53</cp:revision>
  <dcterms:created xsi:type="dcterms:W3CDTF">2021-07-29T09:24:54Z</dcterms:created>
  <dcterms:modified xsi:type="dcterms:W3CDTF">2023-04-05T12:44:29Z</dcterms:modified>
</cp:coreProperties>
</file>