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  <p:sldId id="278" r:id="rId5"/>
    <p:sldId id="27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FDC22-1351-4D53-B020-6B2FA6D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55AA7-868C-417A-B9D3-54AA7C7C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865B9-AB1F-4BB7-A9D8-31085F1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34C04-D802-46C5-B3AA-FC50F13A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" name="艾茵施坦">
            <a:extLst>
              <a:ext uri="{FF2B5EF4-FFF2-40B4-BE49-F238E27FC236}">
                <a16:creationId xmlns:a16="http://schemas.microsoft.com/office/drawing/2014/main" id="{16C96F58-D3EC-4E17-9D05-4ADE24A9C506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85ACC6-88BB-8350-EDAF-81D0CA5E7A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2EB9900-ECDF-962A-F4F5-A63302B658D4}"/>
              </a:ext>
            </a:extLst>
          </p:cNvPr>
          <p:cNvSpPr txBox="1"/>
          <p:nvPr userDrawn="1"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8353659F-A98E-43AA-874D-F7B77696625B}"/>
              </a:ext>
            </a:extLst>
          </p:cNvPr>
          <p:cNvSpPr txBox="1">
            <a:spLocks noChangeArrowheads="1"/>
          </p:cNvSpPr>
          <p:nvPr/>
        </p:nvSpPr>
        <p:spPr>
          <a:xfrm>
            <a:off x="1944311" y="308787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一维数组的元素排序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412BCAC-D970-49FA-AF54-45DB37EA0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1055977"/>
            <a:ext cx="10959523" cy="3715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7467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“排序”就是按照某个关键字的大小，将若干对象从小到大或者从大到小进行重新排列。关键字是对象的某一个属性，它可以是任何基本数据类型，甚至结构体等。</a:t>
            </a:r>
            <a:endParaRPr lang="en-US" altLang="zh-CN" sz="2400" b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例如，体育课上我们会按照身高从矮到高站队，这就是“升序”排序，身高是我们每个人的一个属性，也就是排序的关键字。再如，将所有单词按照“字典序”倒过来排序，如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zoo,yes,most,key,computer,book,bad,apple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等，就是“降序”排序，关键字的类型就是字符串。</a:t>
            </a:r>
            <a:r>
              <a:rPr lang="zh-CN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sz="2400" b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排序算法非常多，其中最基本的有选择排序、冒泡排序和插入排序。其本质上都是通过数组中的元素比较和交换来实现的，关键是数组下标的分析。</a:t>
            </a:r>
          </a:p>
        </p:txBody>
      </p:sp>
    </p:spTree>
    <p:extLst>
      <p:ext uri="{BB962C8B-B14F-4D97-AF65-F5344CB8AC3E}">
        <p14:creationId xmlns:p14="http://schemas.microsoft.com/office/powerpoint/2010/main" val="314139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>
            <a:extLst>
              <a:ext uri="{FF2B5EF4-FFF2-40B4-BE49-F238E27FC236}">
                <a16:creationId xmlns:a16="http://schemas.microsoft.com/office/drawing/2014/main" id="{3DEFE6ED-6139-4154-83EC-B474F682C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125538"/>
            <a:ext cx="11148723" cy="315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       算法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zh-CN" altLang="en-US" sz="2400">
                <a:solidFill>
                  <a:srgbClr val="FF0000"/>
                </a:solidFill>
              </a:rPr>
              <a:t>、选择排序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       选择排序的基本思想是：每一趟从待排序的数据中，通过“打擂台”比较选出最小元素，放在这些数据的最前面。这样，第一趟把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个数中（第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个到第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个）最小的放在第一个位置，第二趟把剩余的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n-1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个数中（第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2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个到第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个）最小的放在第二个位置，第三趟把剩余的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n-2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个数中（第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3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个到第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个）最小的放在第三个位，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n-1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趟把剩下的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2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个数中（第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n-1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个到第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个）最小的放在第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n-1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个位置，剩下的最后一个数（第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个）一定最大，自然落在了第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个位置。</a:t>
            </a:r>
          </a:p>
        </p:txBody>
      </p:sp>
    </p:spTree>
    <p:extLst>
      <p:ext uri="{BB962C8B-B14F-4D97-AF65-F5344CB8AC3E}">
        <p14:creationId xmlns:p14="http://schemas.microsoft.com/office/powerpoint/2010/main" val="420038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EFAFE57-753C-41ED-881C-2D2F4CA0D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133" y="1072001"/>
            <a:ext cx="861536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C57B31C-3D4D-469E-8833-B1848B51B2E7}"/>
              </a:ext>
            </a:extLst>
          </p:cNvPr>
          <p:cNvSpPr txBox="1"/>
          <p:nvPr/>
        </p:nvSpPr>
        <p:spPr>
          <a:xfrm>
            <a:off x="1477106" y="4180166"/>
            <a:ext cx="88704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选择排序使用了线性查找来寻找最小值，因此在第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轮中需要比较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n - 1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个数字，第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2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轮需要比较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n -2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个数字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到第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n -1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轮的时候就只需比较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个数字了。因此，总的比较次数是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(n-1)+(n-2)+…+1 ≈ n</a:t>
            </a:r>
            <a:r>
              <a:rPr lang="en-US" altLang="zh-CN" sz="2000" baseline="3000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/2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次。</a:t>
            </a:r>
          </a:p>
          <a:p>
            <a:pPr algn="l"/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每轮中交换数字的次数最多为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次。如果输入数据就是按从小到大的顺序排列的，便不需要进行任何交换。选择排序的时间复杂度为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O(n</a:t>
            </a:r>
            <a:r>
              <a:rPr lang="en-US" altLang="zh-CN" sz="2000" baseline="3000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51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>
            <a:extLst>
              <a:ext uri="{FF2B5EF4-FFF2-40B4-BE49-F238E27FC236}">
                <a16:creationId xmlns:a16="http://schemas.microsoft.com/office/drawing/2014/main" id="{FD9A4FFA-FEE8-4B4B-A59E-848822D43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695" y="841520"/>
            <a:ext cx="10836996" cy="1822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7467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算法</a:t>
            </a:r>
            <a:r>
              <a:rPr lang="en-US" altLang="zh-CN" sz="2400">
                <a:solidFill>
                  <a:srgbClr val="FF0000"/>
                </a:solidFill>
              </a:rPr>
              <a:t>2</a:t>
            </a:r>
            <a:r>
              <a:rPr lang="zh-CN" altLang="en-US" sz="2400">
                <a:solidFill>
                  <a:srgbClr val="FF0000"/>
                </a:solidFill>
              </a:rPr>
              <a:t>、冒泡排序</a:t>
            </a:r>
            <a:endParaRPr lang="en-US" altLang="zh-CN" sz="240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冒泡排序的基本思想是：从第一个数开始，依次不断比较相邻的两个元素，如果“逆序”就交换。这样，一趟排序结束后，最大的元素就放在了第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个位置了。对于样例数据，第一趟冒泡排序的过程如下：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47BBAE-B8BB-46A0-88E6-E3AFA92F1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86" y="2772064"/>
            <a:ext cx="8180388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7B7ACE9-1B06-477A-9684-0128AE586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329" y="5148552"/>
            <a:ext cx="1104683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611188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用同样的方法，第二趟把剩余的前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n-1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个数中最大的交换到第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n-1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个位置，第三趟把剩余的前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n-2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个数中最大的交换到第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n-2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个位置，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经过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n-1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趟，排序结束。</a:t>
            </a:r>
          </a:p>
        </p:txBody>
      </p:sp>
    </p:spTree>
    <p:extLst>
      <p:ext uri="{BB962C8B-B14F-4D97-AF65-F5344CB8AC3E}">
        <p14:creationId xmlns:p14="http://schemas.microsoft.com/office/powerpoint/2010/main" val="56890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5D2FD519-38A3-42E5-8735-E9E2F6702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36613"/>
            <a:ext cx="1115247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7467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算法</a:t>
            </a:r>
            <a:r>
              <a:rPr lang="en-US" altLang="zh-CN" sz="2400">
                <a:solidFill>
                  <a:srgbClr val="FF0000"/>
                </a:solidFill>
              </a:rPr>
              <a:t>3</a:t>
            </a:r>
            <a:r>
              <a:rPr lang="zh-CN" altLang="en-US" sz="2400">
                <a:solidFill>
                  <a:srgbClr val="FF0000"/>
                </a:solidFill>
              </a:rPr>
              <a:t>、插入排序</a:t>
            </a:r>
            <a:endParaRPr lang="en-US" altLang="zh-CN" sz="240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插入排序的基本思想是：把所有待排序元素分成前后两段，前一段是已经排好序的，后一段是待排序的。每一趟都是把后一段的第一个数“插入”到前一段的某一个位置，保证前一段仍然是有序的。开始时，第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个数作为前一段肯定是有序的；第一趟，把第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2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个数插入进去，保证前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个数有序；第二趟，把第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3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个数插入进去，保证前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3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个数有序；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n-1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趟，把第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个数插入进去，保证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个数都有序。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DB0CD12-05CC-4705-997E-3FE104816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41" y="3582700"/>
            <a:ext cx="83947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313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672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Hannotate SC Bold</vt:lpstr>
      <vt:lpstr>等线</vt:lpstr>
      <vt:lpstr>等线 Light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25</cp:revision>
  <dcterms:created xsi:type="dcterms:W3CDTF">2021-07-29T09:24:54Z</dcterms:created>
  <dcterms:modified xsi:type="dcterms:W3CDTF">2023-03-23T01:22:32Z</dcterms:modified>
</cp:coreProperties>
</file>