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D582D5EA-E7FD-EE79-F85D-F9F3BF2870AE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5A18FE-807A-1F0D-E743-DBA298689B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767C1D-0054-1456-35CC-B46518A0056E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>
            <a:extLst>
              <a:ext uri="{FF2B5EF4-FFF2-40B4-BE49-F238E27FC236}">
                <a16:creationId xmlns:a16="http://schemas.microsoft.com/office/drawing/2014/main" id="{4264CAF9-FCC1-41B7-83E1-124B32ED6160}"/>
              </a:ext>
            </a:extLst>
          </p:cNvPr>
          <p:cNvSpPr txBox="1">
            <a:spLocks noChangeArrowheads="1"/>
          </p:cNvSpPr>
          <p:nvPr/>
        </p:nvSpPr>
        <p:spPr>
          <a:xfrm>
            <a:off x="1962114" y="316602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内联函数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7EBF8A-5FD0-4CD9-B0FD-D89A700A968F}"/>
              </a:ext>
            </a:extLst>
          </p:cNvPr>
          <p:cNvSpPr txBox="1"/>
          <p:nvPr/>
        </p:nvSpPr>
        <p:spPr>
          <a:xfrm>
            <a:off x="700721" y="1074615"/>
            <a:ext cx="11007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内联函数具有普通函数的所有行为，唯一不同之处在于内联函数会在适当的地方像预定义宏一样展开，所以不需要函数调用的开销。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在普通函数</a:t>
            </a:r>
            <a:r>
              <a:rPr lang="en-US" altLang="zh-CN" sz="2400"/>
              <a:t>(</a:t>
            </a:r>
            <a:r>
              <a:rPr lang="zh-CN" altLang="en-US" sz="2400"/>
              <a:t>非成员函数</a:t>
            </a:r>
            <a:r>
              <a:rPr lang="en-US" altLang="zh-CN" sz="2400"/>
              <a:t>)</a:t>
            </a:r>
            <a:r>
              <a:rPr lang="zh-CN" altLang="en-US" sz="2400"/>
              <a:t>函数前面加上</a:t>
            </a:r>
            <a:r>
              <a:rPr lang="en-US" altLang="zh-CN" sz="2400"/>
              <a:t>inline</a:t>
            </a:r>
            <a:r>
              <a:rPr lang="zh-CN" altLang="en-US" sz="2400"/>
              <a:t>关键字使之成为内联函数。但是必须注意必须函数体和声明结合在一起，否则编译器将它作为普通函数来对待。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内联函数相较于普通函数的优势是</a:t>
            </a:r>
            <a:r>
              <a:rPr lang="zh-CN" altLang="en-US" sz="2400">
                <a:solidFill>
                  <a:srgbClr val="FF0000"/>
                </a:solidFill>
              </a:rPr>
              <a:t>省去了函数调用时的压栈，跳转，返回的开销，但是占用空间</a:t>
            </a:r>
            <a:r>
              <a:rPr lang="zh-CN" altLang="en-US" sz="2400"/>
              <a:t>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内联仅仅只是给编译器一个建议，编译器不一定会接受这种建议，如果你没有将函数声明为内联函数，那么编译器也可能将此函数做内联编译。一个好的编译器将会内联小的、简单的函数。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F39D3E97-FA14-4C89-9831-C3D33A71D282}"/>
              </a:ext>
            </a:extLst>
          </p:cNvPr>
          <p:cNvSpPr txBox="1">
            <a:spLocks noChangeArrowheads="1"/>
          </p:cNvSpPr>
          <p:nvPr/>
        </p:nvSpPr>
        <p:spPr>
          <a:xfrm>
            <a:off x="1960120" y="30274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内联函数和宏定义区别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80257-9A18-4E48-8E0B-BF92B58F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36038"/>
            <a:ext cx="9315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CF285C-E047-42DF-A9FA-2FDF0475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15" y="1021831"/>
            <a:ext cx="4976082" cy="5281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001E3A-FE6D-4CFB-94E2-C2C368B5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56" y="1021831"/>
            <a:ext cx="5009721" cy="5281988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660DF9D0-3A52-4F53-BDE0-6A7E359C1346}"/>
              </a:ext>
            </a:extLst>
          </p:cNvPr>
          <p:cNvSpPr txBox="1">
            <a:spLocks noChangeArrowheads="1"/>
          </p:cNvSpPr>
          <p:nvPr/>
        </p:nvSpPr>
        <p:spPr>
          <a:xfrm>
            <a:off x="1978238" y="32555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快读法</a:t>
            </a:r>
          </a:p>
        </p:txBody>
      </p:sp>
    </p:spTree>
    <p:extLst>
      <p:ext uri="{BB962C8B-B14F-4D97-AF65-F5344CB8AC3E}">
        <p14:creationId xmlns:p14="http://schemas.microsoft.com/office/powerpoint/2010/main" val="26012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5EF8BC4A-83BE-466B-A2C2-156E0A3F88CA}"/>
              </a:ext>
            </a:extLst>
          </p:cNvPr>
          <p:cNvSpPr txBox="1">
            <a:spLocks noChangeArrowheads="1"/>
          </p:cNvSpPr>
          <p:nvPr/>
        </p:nvSpPr>
        <p:spPr>
          <a:xfrm>
            <a:off x="1980014" y="323529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函数重载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7F5E9-B8F3-435D-9EB8-3014D8130628}"/>
              </a:ext>
            </a:extLst>
          </p:cNvPr>
          <p:cNvSpPr txBox="1"/>
          <p:nvPr/>
        </p:nvSpPr>
        <p:spPr>
          <a:xfrm>
            <a:off x="1148863" y="249073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同一个作用域</a:t>
            </a:r>
          </a:p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参数个数不同</a:t>
            </a:r>
          </a:p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参数类型不同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zh-CN" sz="2400"/>
              <a:t>参数顺序不同</a:t>
            </a:r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1C235D-16C9-479C-B4B7-6A14AB4F00AD}"/>
              </a:ext>
            </a:extLst>
          </p:cNvPr>
          <p:cNvSpPr txBox="1"/>
          <p:nvPr/>
        </p:nvSpPr>
        <p:spPr>
          <a:xfrm>
            <a:off x="257909" y="1897816"/>
            <a:ext cx="7580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/>
              <a:t>函数重载的目的就是为了方便的使用函数名。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7E3571-F513-465D-8109-436E15510D0D}"/>
              </a:ext>
            </a:extLst>
          </p:cNvPr>
          <p:cNvSpPr txBox="1"/>
          <p:nvPr/>
        </p:nvSpPr>
        <p:spPr>
          <a:xfrm>
            <a:off x="547077" y="991997"/>
            <a:ext cx="10746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在传统c语言中，函数名必须是唯一的，程序中不允许出现同名的函数。在c++中是允许出现同名的函数，这种现象称为函数重载。</a:t>
            </a:r>
          </a:p>
        </p:txBody>
      </p:sp>
    </p:spTree>
    <p:extLst>
      <p:ext uri="{BB962C8B-B14F-4D97-AF65-F5344CB8AC3E}">
        <p14:creationId xmlns:p14="http://schemas.microsoft.com/office/powerpoint/2010/main" val="306217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243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34</cp:revision>
  <dcterms:created xsi:type="dcterms:W3CDTF">2021-07-29T09:24:54Z</dcterms:created>
  <dcterms:modified xsi:type="dcterms:W3CDTF">2023-03-25T15:53:20Z</dcterms:modified>
</cp:coreProperties>
</file>