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" name="艾茵施坦">
            <a:extLst>
              <a:ext uri="{FF2B5EF4-FFF2-40B4-BE49-F238E27FC236}">
                <a16:creationId xmlns:a16="http://schemas.microsoft.com/office/drawing/2014/main" id="{1786B61B-2C6E-10F8-C37C-B19D73000E81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ED1E403-225D-DE93-29F3-6BBC994FE4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09A687F-7EF8-3149-5170-95FAABE70912}"/>
              </a:ext>
            </a:extLst>
          </p:cNvPr>
          <p:cNvSpPr txBox="1"/>
          <p:nvPr userDrawn="1"/>
        </p:nvSpPr>
        <p:spPr>
          <a:xfrm>
            <a:off x="618156" y="57746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8353659F-A98E-43AA-874D-F7B77696625B}"/>
              </a:ext>
            </a:extLst>
          </p:cNvPr>
          <p:cNvSpPr txBox="1">
            <a:spLocks noChangeArrowheads="1"/>
          </p:cNvSpPr>
          <p:nvPr/>
        </p:nvSpPr>
        <p:spPr>
          <a:xfrm>
            <a:off x="1992803" y="308788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类和对象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29AE3A-732F-41B8-8CBA-153DCF537D36}"/>
              </a:ext>
            </a:extLst>
          </p:cNvPr>
          <p:cNvSpPr txBox="1"/>
          <p:nvPr/>
        </p:nvSpPr>
        <p:spPr>
          <a:xfrm>
            <a:off x="550718" y="1120676"/>
            <a:ext cx="110905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我们编写程序的目的是为了解决现实中的问题，而这些问题的构成都是由各种事物组成，我们在计算机中要解决这种问题，首先要做就是要将这个问题的参与者：事和物抽象到计算机程序中，也就是用程序语言表示现实的事物。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那么现在问题是如何用程序语言来表示现实事物？现实世界的事物所具有的共性就是每个事物都具有自身的属性，一些自身具有的行为，所以如果我们能把事物的属性和行为表示出来，那么就可以抽象出来这个事物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比如，一个</a:t>
            </a:r>
            <a:r>
              <a:rPr lang="en-US" altLang="zh-CN" sz="2400"/>
              <a:t>Circle</a:t>
            </a:r>
            <a:r>
              <a:rPr lang="zh-CN" altLang="en-US" sz="2400"/>
              <a:t>类，属性包括半径</a:t>
            </a:r>
            <a:r>
              <a:rPr lang="en-US" altLang="zh-CN" sz="2400"/>
              <a:t>r</a:t>
            </a:r>
            <a:r>
              <a:rPr lang="zh-CN" altLang="en-US" sz="2400"/>
              <a:t>，以及方法</a:t>
            </a:r>
            <a:r>
              <a:rPr lang="en-US" altLang="zh-CN" sz="2400"/>
              <a:t>getC()</a:t>
            </a:r>
            <a:r>
              <a:rPr lang="zh-CN" altLang="en-US" sz="2400"/>
              <a:t>、</a:t>
            </a:r>
            <a:r>
              <a:rPr lang="en-US" altLang="zh-CN" sz="2400"/>
              <a:t>getS()</a:t>
            </a:r>
            <a:r>
              <a:rPr lang="zh-CN" altLang="en-US" sz="2400"/>
              <a:t>，获取周长和面积。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封装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把变量（属性）和函数（操作）合成一个整体，封装在一个类中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对变量和函数进行访问控制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8FA364C3-A9A6-425E-BBCC-FE706651A6E1}"/>
              </a:ext>
            </a:extLst>
          </p:cNvPr>
          <p:cNvSpPr txBox="1">
            <a:spLocks noChangeArrowheads="1"/>
          </p:cNvSpPr>
          <p:nvPr/>
        </p:nvSpPr>
        <p:spPr>
          <a:xfrm>
            <a:off x="2006657" y="277707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class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和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struct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区别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2C2D0B-8DCF-485D-BD7F-862908ACA7EE}"/>
              </a:ext>
            </a:extLst>
          </p:cNvPr>
          <p:cNvSpPr txBox="1"/>
          <p:nvPr/>
        </p:nvSpPr>
        <p:spPr>
          <a:xfrm>
            <a:off x="623454" y="1018309"/>
            <a:ext cx="3911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/>
              <a:t>struct</a:t>
            </a:r>
            <a:r>
              <a:rPr lang="zh-CN" altLang="en-US" sz="2400"/>
              <a:t>默认成员权限</a:t>
            </a:r>
            <a:r>
              <a:rPr lang="en-US" altLang="zh-CN" sz="2400"/>
              <a:t>public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/>
              <a:t>class</a:t>
            </a:r>
            <a:r>
              <a:rPr lang="zh-CN" altLang="en-US" sz="2400"/>
              <a:t>默认成员权限</a:t>
            </a:r>
            <a:r>
              <a:rPr lang="en-US" altLang="zh-CN" sz="2400"/>
              <a:t>private</a:t>
            </a:r>
            <a:endParaRPr lang="zh-CN" altLang="en-US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C4980-D5DE-40C4-80BB-A3A09AA01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2047875"/>
            <a:ext cx="3248025" cy="2762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80D584-1BDC-4FC3-9626-E8BBD9B1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429" y="1132544"/>
            <a:ext cx="5661833" cy="34507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E32523-6F7D-4C04-AED4-F9DBF1795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54" y="5095221"/>
            <a:ext cx="87439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2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0C7015B-8C68-47EF-9C38-DE7AF833962F}"/>
              </a:ext>
            </a:extLst>
          </p:cNvPr>
          <p:cNvSpPr txBox="1"/>
          <p:nvPr/>
        </p:nvSpPr>
        <p:spPr>
          <a:xfrm>
            <a:off x="5694218" y="1025236"/>
            <a:ext cx="578427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"/>
              <a:tabLst>
                <a:tab pos="266700" algn="l"/>
              </a:tabLst>
            </a:pPr>
            <a:r>
              <a:rPr lang="zh-CN" altLang="zh-CN" sz="2400"/>
              <a:t>访问权限</a:t>
            </a:r>
          </a:p>
          <a:p>
            <a:pPr marL="800100" lvl="1" indent="-342900">
              <a:buFont typeface="Wingdings" panose="05000000000000000000" pitchFamily="2" charset="2"/>
              <a:buChar char="p"/>
              <a:tabLst>
                <a:tab pos="269875" algn="l"/>
                <a:tab pos="540385" algn="l"/>
              </a:tabLst>
            </a:pPr>
            <a:r>
              <a:rPr lang="zh-CN" altLang="zh-CN" sz="2400"/>
              <a:t>在类的内部</a:t>
            </a:r>
            <a:r>
              <a:rPr lang="en-US" altLang="zh-CN" sz="2400"/>
              <a:t>(</a:t>
            </a:r>
            <a:r>
              <a:rPr lang="zh-CN" altLang="zh-CN" sz="2400"/>
              <a:t>作用域范围内</a:t>
            </a:r>
            <a:r>
              <a:rPr lang="en-US" altLang="zh-CN" sz="2400"/>
              <a:t>)</a:t>
            </a:r>
            <a:r>
              <a:rPr lang="zh-CN" altLang="zh-CN" sz="2400"/>
              <a:t>，没有访问权限之分，所有成员可以相互访问</a:t>
            </a:r>
          </a:p>
          <a:p>
            <a:pPr marL="800100" lvl="1" indent="-342900">
              <a:buFont typeface="Wingdings" panose="05000000000000000000" pitchFamily="2" charset="2"/>
              <a:buChar char="p"/>
              <a:tabLst>
                <a:tab pos="269875" algn="l"/>
                <a:tab pos="540385" algn="l"/>
              </a:tabLst>
            </a:pPr>
            <a:r>
              <a:rPr lang="zh-CN" altLang="zh-CN" sz="2400"/>
              <a:t>在类的外部</a:t>
            </a:r>
            <a:r>
              <a:rPr lang="en-US" altLang="zh-CN" sz="2400"/>
              <a:t>(</a:t>
            </a:r>
            <a:r>
              <a:rPr lang="zh-CN" altLang="zh-CN" sz="2400"/>
              <a:t>作用域范围外</a:t>
            </a:r>
            <a:r>
              <a:rPr lang="en-US" altLang="zh-CN" sz="2400"/>
              <a:t>)</a:t>
            </a:r>
            <a:r>
              <a:rPr lang="zh-CN" altLang="zh-CN" sz="2400"/>
              <a:t>，访问权限才有意义：</a:t>
            </a:r>
            <a:r>
              <a:rPr lang="en-US" altLang="zh-CN" sz="2400"/>
              <a:t>public</a:t>
            </a:r>
            <a:r>
              <a:rPr lang="zh-CN" altLang="zh-CN" sz="2400"/>
              <a:t>，</a:t>
            </a:r>
            <a:r>
              <a:rPr lang="en-US" altLang="zh-CN" sz="2400"/>
              <a:t>private</a:t>
            </a:r>
            <a:r>
              <a:rPr lang="zh-CN" altLang="zh-CN" sz="2400"/>
              <a:t>，</a:t>
            </a:r>
            <a:r>
              <a:rPr lang="en-US" altLang="zh-CN" sz="2400"/>
              <a:t>protected</a:t>
            </a:r>
            <a:endParaRPr lang="zh-CN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zh-CN" sz="2400"/>
              <a:t>在类的外部，只有</a:t>
            </a:r>
            <a:r>
              <a:rPr lang="en-US" altLang="zh-CN" sz="2400"/>
              <a:t>public</a:t>
            </a:r>
            <a:r>
              <a:rPr lang="zh-CN" altLang="zh-CN" sz="2400"/>
              <a:t>修饰的成员才能被访问，在没有涉及继承与派生时，</a:t>
            </a:r>
            <a:r>
              <a:rPr lang="en-US" altLang="zh-CN" sz="2400"/>
              <a:t>private</a:t>
            </a:r>
            <a:r>
              <a:rPr lang="zh-CN" altLang="en-US" sz="2400"/>
              <a:t>和</a:t>
            </a:r>
            <a:r>
              <a:rPr lang="en-US" altLang="zh-CN" sz="2400"/>
              <a:t>protected</a:t>
            </a:r>
            <a:r>
              <a:rPr lang="zh-CN" altLang="en-US" sz="2400"/>
              <a:t>是同等级的，外部不允许访问</a:t>
            </a:r>
            <a:r>
              <a:rPr lang="en-US" altLang="zh-CN" sz="2400"/>
              <a:t>	</a:t>
            </a:r>
            <a:endParaRPr lang="zh-CN" altLang="en-US" sz="24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824D83-B19A-4B9D-9CAD-0A0F81D7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2" y="1025236"/>
            <a:ext cx="4725023" cy="5276850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id="{6C98EB36-FAA4-46DA-BD77-B888DDDF249A}"/>
              </a:ext>
            </a:extLst>
          </p:cNvPr>
          <p:cNvSpPr txBox="1">
            <a:spLocks noChangeArrowheads="1"/>
          </p:cNvSpPr>
          <p:nvPr/>
        </p:nvSpPr>
        <p:spPr>
          <a:xfrm>
            <a:off x="1972021" y="327286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访问权限</a:t>
            </a:r>
          </a:p>
        </p:txBody>
      </p:sp>
    </p:spTree>
    <p:extLst>
      <p:ext uri="{BB962C8B-B14F-4D97-AF65-F5344CB8AC3E}">
        <p14:creationId xmlns:p14="http://schemas.microsoft.com/office/powerpoint/2010/main" val="275254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E9BBAA99-5AA2-4623-87C1-2E478FE137C8}"/>
              </a:ext>
            </a:extLst>
          </p:cNvPr>
          <p:cNvSpPr txBox="1">
            <a:spLocks noChangeArrowheads="1"/>
          </p:cNvSpPr>
          <p:nvPr/>
        </p:nvSpPr>
        <p:spPr>
          <a:xfrm>
            <a:off x="1985876" y="308787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构造函数和析构函数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B1C895-62C9-45B6-8251-918E78A6D0F8}"/>
              </a:ext>
            </a:extLst>
          </p:cNvPr>
          <p:cNvSpPr txBox="1"/>
          <p:nvPr/>
        </p:nvSpPr>
        <p:spPr>
          <a:xfrm>
            <a:off x="519546" y="1120676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构造函数函数名和类名相同，没有返回值，不能有</a:t>
            </a:r>
            <a:r>
              <a:rPr lang="en-US" altLang="zh-CN" sz="2400"/>
              <a:t>void</a:t>
            </a:r>
            <a:r>
              <a:rPr lang="zh-CN" altLang="en-US" sz="2400"/>
              <a:t>，但可以有参数。</a:t>
            </a:r>
            <a:r>
              <a:rPr lang="en-US" altLang="zh-CN" sz="2400">
                <a:solidFill>
                  <a:srgbClr val="FF0000"/>
                </a:solidFill>
              </a:rPr>
              <a:t>ClassName(){}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析构函数函数名是在类名前面加”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~”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组成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没有返回值，不能有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void,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不能有参数，不能重载。</a:t>
            </a:r>
            <a:r>
              <a:rPr lang="en-US" altLang="zh-CN" sz="2400">
                <a:solidFill>
                  <a:srgbClr val="FF0000"/>
                </a:solidFill>
              </a:rPr>
              <a:t>~ClassName(){}</a:t>
            </a:r>
          </a:p>
        </p:txBody>
      </p:sp>
    </p:spTree>
    <p:extLst>
      <p:ext uri="{BB962C8B-B14F-4D97-AF65-F5344CB8AC3E}">
        <p14:creationId xmlns:p14="http://schemas.microsoft.com/office/powerpoint/2010/main" val="105033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0325CC-83F2-4901-82D7-166A6BB43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46018"/>
            <a:ext cx="2981325" cy="152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09A60E-BACA-4048-A64A-4A2A3B1D0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691" y="1046018"/>
            <a:ext cx="6044478" cy="49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7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6505609F-72D6-4E75-8CDE-29A8C1DCC878}"/>
              </a:ext>
            </a:extLst>
          </p:cNvPr>
          <p:cNvSpPr txBox="1">
            <a:spLocks noChangeArrowheads="1"/>
          </p:cNvSpPr>
          <p:nvPr/>
        </p:nvSpPr>
        <p:spPr>
          <a:xfrm>
            <a:off x="1985876" y="298801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构造函数分类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17988F-F77D-444B-B273-FFF9AB1935B5}"/>
              </a:ext>
            </a:extLst>
          </p:cNvPr>
          <p:cNvSpPr txBox="1"/>
          <p:nvPr/>
        </p:nvSpPr>
        <p:spPr>
          <a:xfrm>
            <a:off x="477982" y="1099894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参数类型：分为无参构造函数和有参构造函数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类型分类：普通构造函数和拷贝构造函数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37D0EB-AC8B-42DB-8877-6C02C9F6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34" y="2161309"/>
            <a:ext cx="5323152" cy="37900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D43AFD-BF6B-4607-A090-66F9A98D4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81" y="2161309"/>
            <a:ext cx="5374698" cy="185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2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4567CE67-80DF-459B-B037-39BD0C4E31D5}"/>
              </a:ext>
            </a:extLst>
          </p:cNvPr>
          <p:cNvSpPr txBox="1">
            <a:spLocks noChangeArrowheads="1"/>
          </p:cNvSpPr>
          <p:nvPr/>
        </p:nvSpPr>
        <p:spPr>
          <a:xfrm>
            <a:off x="1965094" y="316001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列表初始化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23448E-6D86-4E2C-ABDC-718DB879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6" y="1188893"/>
            <a:ext cx="10115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0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360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42</cp:revision>
  <dcterms:created xsi:type="dcterms:W3CDTF">2021-07-29T09:24:54Z</dcterms:created>
  <dcterms:modified xsi:type="dcterms:W3CDTF">2023-03-20T14:05:47Z</dcterms:modified>
</cp:coreProperties>
</file>