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1E62E-4716-44D5-A331-CA3FA2FC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D5296-6C1D-45DB-A95B-22BF2F77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C8CA6-ED8B-4007-8593-9DF19A25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8C87B-F17F-41A3-984D-5DF04169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B650E-3225-4F64-97BD-884B9B3E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A48D0-B602-4073-9C3C-D7E863EC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0C611-E6A8-4C6C-AC11-D910F7075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A4C7C-6DC2-4B5D-B052-293FF551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79530-DB4F-428C-9344-ED77DC2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6815A-77A4-4278-A007-9367297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F138FF-3AAA-4C24-8F62-D961E9C25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2E2F7-053B-4417-A958-9541E2EC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67C61-8DC4-4F97-A99C-86D95A97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51CC0-48D3-44B2-B704-603FDEA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CED03-51FF-420B-8E13-A5DC0BBF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2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8E84B-78B2-4211-A90B-5DEE6709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D17D9-6C4A-479E-9FEC-470AD1C1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0D1F9-AC7C-4ADF-8F35-62414F8A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A4920-3D56-44DF-8B34-7D92F459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FEE23-B3C3-4488-BD96-EC6EFD2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1ED5D-4DC7-477F-952D-B10E83E6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65608-6BBC-4DCA-A89A-513E45DD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E2E82-5BD4-4EE7-AFBF-F6EFF0C8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5693D-19D0-454C-ACE6-F7C96F4E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096CC-9ADC-4DE2-A204-30FA186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7B440-81EE-4AA5-8EA8-DD8F0D86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6C9FF-4FD7-4205-8A19-97498B041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900A1-E025-4AE9-887D-C87FA20C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306D5-229C-4415-BDF6-127F125F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B84AE-0D11-468C-9714-B3D5279F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0D2F3-42D9-4162-8268-E555F2C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4DA96-B70D-4FDE-99DE-93CD5D78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9F39A-0221-49F3-9DB9-F465DA6F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C4433-5D27-4D68-8C2A-11DF37E4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A3042-1DE8-4B07-A951-D3D626827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C0A7A5-6150-41F9-8CB8-B9E4E13F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2F76A8-A488-4FEE-85DE-D9C830D9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98EA36-59E0-4177-AFD0-133C9476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23C896-86C0-44E9-A72C-EE57BA7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1762C-2606-44CF-919C-A850DDFE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B40B7B-6BEE-469D-B767-4247CFFB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1AFF0D-7A46-4446-8613-6782DE62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E633B-B7EA-4EA9-9CA2-D9EB0DFD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41340D-A524-416D-ABBA-71E2075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562D9F-B094-43C3-9B85-040FB7FD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6BD4D-10CE-48D5-9103-D2E44A8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7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2AC29-2C6F-4631-A03E-170F6A5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63411-44BB-4ED7-B9A4-A87C48EA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10A240-AA87-4667-86B5-83834E9C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C0375-063E-4F84-BCB9-5A718690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914F7-4E01-45BB-91DA-AFE5F1BC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36B60-3A42-4694-A517-8CC3309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9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DEBCD-E48A-4368-8A4C-5F309001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7F12A9-5806-4AA9-869D-4E82904F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5BEE9-F597-4A5F-9575-47DC3143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5E5C5-43F4-49ED-BA5D-66CD3FBA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F0D24-2BA3-4611-9F81-241C820C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01C6C-2E8F-46C9-9C26-58F88A7F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5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>
            <a:extLst>
              <a:ext uri="{FF2B5EF4-FFF2-40B4-BE49-F238E27FC236}">
                <a16:creationId xmlns:a16="http://schemas.microsoft.com/office/drawing/2014/main" id="{A1633ECA-F8B5-4F62-87D8-6DEEF3563E3D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914A4204-B9FA-4450-9A62-1C655CC2C437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DB1A1C58-9F0B-47AF-8349-093D5809AD1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869977ED-3120-41FF-867D-66C35C52F66B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CFB0B9D8-E258-48CC-B85C-6F341052FE3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B205B908-9A44-4CF3-B5A0-C7A66B726C5E}"/>
              </a:ext>
            </a:extLst>
          </p:cNvPr>
          <p:cNvSpPr txBox="1"/>
          <p:nvPr userDrawn="1"/>
        </p:nvSpPr>
        <p:spPr>
          <a:xfrm>
            <a:off x="539117" y="110703"/>
            <a:ext cx="2660072" cy="105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</a:rPr>
              <a:t>黑猫编程</a:t>
            </a:r>
            <a:endParaRPr lang="en-US" altLang="zh-CN" sz="2000">
              <a:solidFill>
                <a:schemeClr val="accent1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shijitech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/>
              <a:t> 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EF9F3DD-0DF3-4928-890E-E41D130D2C4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0" y="218526"/>
            <a:ext cx="578110" cy="57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7">
            <a:extLst>
              <a:ext uri="{FF2B5EF4-FFF2-40B4-BE49-F238E27FC236}">
                <a16:creationId xmlns:a16="http://schemas.microsoft.com/office/drawing/2014/main" id="{16682FD0-7CDC-4C17-B75F-EAFAC806E76A}"/>
              </a:ext>
            </a:extLst>
          </p:cNvPr>
          <p:cNvSpPr txBox="1">
            <a:spLocks noChangeArrowheads="1"/>
          </p:cNvSpPr>
          <p:nvPr/>
        </p:nvSpPr>
        <p:spPr>
          <a:xfrm>
            <a:off x="1646439" y="251819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普通按钮</a:t>
            </a: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CButton</a:t>
            </a:r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8907F8-4A80-408A-A9E7-5B7EED3A360A}"/>
              </a:ext>
            </a:extLst>
          </p:cNvPr>
          <p:cNvSpPr txBox="1"/>
          <p:nvPr/>
        </p:nvSpPr>
        <p:spPr>
          <a:xfrm>
            <a:off x="422564" y="1076420"/>
            <a:ext cx="114438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/>
              <a:t>按钮是最常见的、应用最广泛的一种控件。在程序执行期间，当单击某个按钮后就会执行相应的消息处理函数。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/>
              <a:t>按钮的主要属性是</a:t>
            </a:r>
            <a:r>
              <a:rPr lang="en-US" altLang="zh-CN" sz="2400"/>
              <a:t>Caption</a:t>
            </a:r>
            <a:r>
              <a:rPr lang="zh-CN" altLang="en-US" sz="2400"/>
              <a:t>，来设置在按钮上显示的文本。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/>
              <a:t>命令按钮处理的最多的消息是：</a:t>
            </a:r>
            <a:r>
              <a:rPr lang="en-US" altLang="zh-CN" sz="2400"/>
              <a:t>BN_CLICKED</a:t>
            </a:r>
            <a:r>
              <a:rPr lang="zh-CN" altLang="en-US" sz="2400"/>
              <a:t>，双击按钮即可跳转到处理函数。或者，通过按钮属性 </a:t>
            </a:r>
            <a:r>
              <a:rPr lang="en-US" altLang="zh-CN" sz="2400"/>
              <a:t>-&gt; </a:t>
            </a:r>
            <a:r>
              <a:rPr lang="zh-CN" altLang="en-US" sz="2400"/>
              <a:t>控制事件 </a:t>
            </a:r>
            <a:r>
              <a:rPr lang="en-US" altLang="zh-CN" sz="2400"/>
              <a:t>-&gt; </a:t>
            </a:r>
            <a:r>
              <a:rPr lang="zh-CN" altLang="en-US" sz="2400"/>
              <a:t>选择所需事件，添加处理函数。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7261D0-F056-4EF1-9B9C-A037E6FE4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3292847"/>
            <a:ext cx="11060370" cy="183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4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5F27031-F6BB-4E50-B314-20DDAB055E65}"/>
              </a:ext>
            </a:extLst>
          </p:cNvPr>
          <p:cNvSpPr txBox="1"/>
          <p:nvPr/>
        </p:nvSpPr>
        <p:spPr>
          <a:xfrm>
            <a:off x="1717964" y="27946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静态文本框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9B7C7D-E994-4542-BEF0-DA04E261EA6B}"/>
              </a:ext>
            </a:extLst>
          </p:cNvPr>
          <p:cNvSpPr txBox="1"/>
          <p:nvPr/>
        </p:nvSpPr>
        <p:spPr>
          <a:xfrm>
            <a:off x="588817" y="1117754"/>
            <a:ext cx="106195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静态文本框是最简单的控件，它主要用来</a:t>
            </a:r>
            <a:r>
              <a:rPr lang="zh-CN" altLang="en-US" sz="2400">
                <a:solidFill>
                  <a:srgbClr val="FF0000"/>
                </a:solidFill>
              </a:rPr>
              <a:t>显示文本信息</a:t>
            </a:r>
            <a:r>
              <a:rPr lang="zh-CN" altLang="en-US" sz="2400"/>
              <a:t>，不能接受用户输入，一般不需要连接变量，也不需要处理消息。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C79651-96DD-47C4-80A7-03CE69B1D085}"/>
              </a:ext>
            </a:extLst>
          </p:cNvPr>
          <p:cNvSpPr txBox="1"/>
          <p:nvPr/>
        </p:nvSpPr>
        <p:spPr>
          <a:xfrm>
            <a:off x="588817" y="2420127"/>
            <a:ext cx="103770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主要属性：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/>
              <a:t>ID</a:t>
            </a:r>
            <a:r>
              <a:rPr lang="zh-CN" altLang="en-US" sz="2400"/>
              <a:t>：所有静态文本框的缺省</a:t>
            </a:r>
            <a:r>
              <a:rPr lang="en-US" altLang="zh-CN" sz="2400"/>
              <a:t>ID</a:t>
            </a:r>
            <a:r>
              <a:rPr lang="zh-CN" altLang="en-US" sz="2400"/>
              <a:t>都是</a:t>
            </a:r>
            <a:r>
              <a:rPr lang="en-US" altLang="zh-CN" sz="2400"/>
              <a:t>IDC_STATIC</a:t>
            </a:r>
            <a:r>
              <a:rPr lang="zh-CN" altLang="en-US" sz="2400"/>
              <a:t>，静态</a:t>
            </a:r>
            <a:r>
              <a:rPr lang="en-US" altLang="zh-CN" sz="2400"/>
              <a:t>ID</a:t>
            </a:r>
            <a:r>
              <a:rPr lang="zh-CN" altLang="en-US" sz="2400"/>
              <a:t>，不响应任何消息（事件）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/>
              <a:t>Caption</a:t>
            </a:r>
            <a:r>
              <a:rPr lang="zh-CN" altLang="en-US" sz="2400"/>
              <a:t>：修改显示的内容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4F8F5A6-ECA9-48F9-A1C9-B54912814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4221975"/>
            <a:ext cx="10176162" cy="176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17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3B343C8-7759-437B-9817-C00C6FADC2B9}"/>
              </a:ext>
            </a:extLst>
          </p:cNvPr>
          <p:cNvSpPr txBox="1"/>
          <p:nvPr/>
        </p:nvSpPr>
        <p:spPr>
          <a:xfrm>
            <a:off x="1648691" y="2448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设置数据和获取数据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5374A3-2BEB-4C92-A52C-369FF0788204}"/>
              </a:ext>
            </a:extLst>
          </p:cNvPr>
          <p:cNvSpPr txBox="1"/>
          <p:nvPr/>
        </p:nvSpPr>
        <p:spPr>
          <a:xfrm>
            <a:off x="505691" y="1013799"/>
            <a:ext cx="107095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由于</a:t>
            </a:r>
            <a:r>
              <a:rPr lang="en-US" altLang="zh-CN" sz="2400"/>
              <a:t>XXX_STATIC</a:t>
            </a:r>
            <a:r>
              <a:rPr lang="zh-CN" altLang="en-US" sz="2400"/>
              <a:t>静态</a:t>
            </a:r>
            <a:r>
              <a:rPr lang="en-US" altLang="zh-CN" sz="2400"/>
              <a:t>ID</a:t>
            </a:r>
            <a:r>
              <a:rPr lang="zh-CN" altLang="en-US" sz="2400"/>
              <a:t>是不能关联变量，故需把</a:t>
            </a:r>
            <a:r>
              <a:rPr lang="en-US" altLang="zh-CN" sz="2400"/>
              <a:t>ID</a:t>
            </a:r>
            <a:r>
              <a:rPr lang="zh-CN" altLang="en-US" sz="2400"/>
              <a:t>修改后，再关联变量。选中静态文本框，右击，新建变量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3DAE26-E0A3-4B91-A401-1005D0BFD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393696"/>
            <a:ext cx="2689036" cy="33213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E75C26-E430-4271-8CA3-D9AF4587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255" y="2090550"/>
            <a:ext cx="48863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6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5CE6EF8-8CBA-4D2C-92E0-5B2B91CF2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02" y="1087582"/>
            <a:ext cx="4395416" cy="302029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B7406BE-A847-4A3C-A9A7-519DDC4C37F3}"/>
              </a:ext>
            </a:extLst>
          </p:cNvPr>
          <p:cNvSpPr txBox="1"/>
          <p:nvPr/>
        </p:nvSpPr>
        <p:spPr>
          <a:xfrm>
            <a:off x="1731818" y="2448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添加变量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BA2E79-3C44-4265-A184-0D6B8767C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506" y="375630"/>
            <a:ext cx="7098240" cy="610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0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4F7FDCD-9A51-4559-B282-171686098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08" y="1594478"/>
            <a:ext cx="10390909" cy="331546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B1BBAFC-928A-43A9-B8D5-1687E1917A88}"/>
              </a:ext>
            </a:extLst>
          </p:cNvPr>
          <p:cNvSpPr txBox="1"/>
          <p:nvPr/>
        </p:nvSpPr>
        <p:spPr>
          <a:xfrm>
            <a:off x="1731818" y="2448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源码查看关联变量</a:t>
            </a:r>
          </a:p>
        </p:txBody>
      </p:sp>
    </p:spTree>
    <p:extLst>
      <p:ext uri="{BB962C8B-B14F-4D97-AF65-F5344CB8AC3E}">
        <p14:creationId xmlns:p14="http://schemas.microsoft.com/office/powerpoint/2010/main" val="60094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7ED6591-9B24-4F82-B72F-881F22211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42" y="1187162"/>
            <a:ext cx="3248025" cy="40957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7414063-CDC0-4B16-A55E-DAFB89C2B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192" y="1025236"/>
            <a:ext cx="6040922" cy="504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57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201</Words>
  <Application>Microsoft Office PowerPoint</Application>
  <PresentationFormat>宽屏</PresentationFormat>
  <Paragraphs>13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Hannotate SC Bold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徐筵彭</dc:creator>
  <cp:lastModifiedBy>Cat</cp:lastModifiedBy>
  <cp:revision>70</cp:revision>
  <dcterms:created xsi:type="dcterms:W3CDTF">2020-10-12T01:38:58Z</dcterms:created>
  <dcterms:modified xsi:type="dcterms:W3CDTF">2021-05-21T06:53:58Z</dcterms:modified>
</cp:coreProperties>
</file>