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B205B908-9A44-4CF3-B5A0-C7A66B726C5E}"/>
              </a:ext>
            </a:extLst>
          </p:cNvPr>
          <p:cNvSpPr txBox="1"/>
          <p:nvPr userDrawn="1"/>
        </p:nvSpPr>
        <p:spPr>
          <a:xfrm>
            <a:off x="539117" y="110703"/>
            <a:ext cx="2660072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黑猫编程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9F3DD-0DF3-4928-890E-E41D130D2C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" y="218526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4" y="267224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编辑框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CEdit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17608-56D6-43A6-8ABF-648DE1BBDCA6}"/>
              </a:ext>
            </a:extLst>
          </p:cNvPr>
          <p:cNvSpPr txBox="1"/>
          <p:nvPr/>
        </p:nvSpPr>
        <p:spPr>
          <a:xfrm>
            <a:off x="512618" y="9444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常用属性设置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28F5E4-D626-46C6-AAE5-1B3362F0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1455755"/>
            <a:ext cx="10882745" cy="39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382DC4-1797-4609-83DD-3ADF272E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09" y="1092343"/>
            <a:ext cx="4924425" cy="4410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5470F4-A284-4BEA-97F8-B2691304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09" y="1092343"/>
            <a:ext cx="4801034" cy="4409493"/>
          </a:xfrm>
          <a:prstGeom prst="rect">
            <a:avLst/>
          </a:prstGeom>
        </p:spPr>
      </p:pic>
      <p:sp>
        <p:nvSpPr>
          <p:cNvPr id="6" name="Rectangle 27">
            <a:extLst>
              <a:ext uri="{FF2B5EF4-FFF2-40B4-BE49-F238E27FC236}">
                <a16:creationId xmlns:a16="http://schemas.microsoft.com/office/drawing/2014/main" id="{7ECDEFB3-BFCD-4FD0-935D-E035123EA38C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4" y="267224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设置属性</a:t>
            </a:r>
          </a:p>
        </p:txBody>
      </p:sp>
    </p:spTree>
    <p:extLst>
      <p:ext uri="{BB962C8B-B14F-4D97-AF65-F5344CB8AC3E}">
        <p14:creationId xmlns:p14="http://schemas.microsoft.com/office/powerpoint/2010/main" val="247591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33979D-2B79-4C1B-9D2C-08C03E5A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6" y="1334785"/>
            <a:ext cx="10584873" cy="4301155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3A2E9110-2BDC-4EFE-816B-9749B6391AB2}"/>
              </a:ext>
            </a:extLst>
          </p:cNvPr>
          <p:cNvSpPr txBox="1">
            <a:spLocks noChangeArrowheads="1"/>
          </p:cNvSpPr>
          <p:nvPr/>
        </p:nvSpPr>
        <p:spPr>
          <a:xfrm>
            <a:off x="1667222" y="28800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添加变量</a:t>
            </a:r>
          </a:p>
        </p:txBody>
      </p:sp>
    </p:spTree>
    <p:extLst>
      <p:ext uri="{BB962C8B-B14F-4D97-AF65-F5344CB8AC3E}">
        <p14:creationId xmlns:p14="http://schemas.microsoft.com/office/powerpoint/2010/main" val="241363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0A2E3C-D6CC-4915-844F-F0FD5BC9DF8C}"/>
              </a:ext>
            </a:extLst>
          </p:cNvPr>
          <p:cNvSpPr txBox="1"/>
          <p:nvPr/>
        </p:nvSpPr>
        <p:spPr>
          <a:xfrm>
            <a:off x="1655618" y="327953"/>
            <a:ext cx="81534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在主对话框类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OnInitDialog()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中，初始化编辑框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BD54D5-2707-4E9B-A878-08079AFF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2" y="1273563"/>
            <a:ext cx="5327505" cy="37751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CE5833-ED00-45F1-B3FD-1EBA8DF63FFB}"/>
              </a:ext>
            </a:extLst>
          </p:cNvPr>
          <p:cNvSpPr txBox="1"/>
          <p:nvPr/>
        </p:nvSpPr>
        <p:spPr>
          <a:xfrm>
            <a:off x="6151419" y="26071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TODO: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在此添加额外的初始化代码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m_edit1.SetWindowTextW(</a:t>
            </a:r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黑猫编程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m_edit2.SetWindowTextW(</a:t>
            </a:r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白猫编程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9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11AC6F-12E7-414A-849A-05D7E067ACD7}"/>
              </a:ext>
            </a:extLst>
          </p:cNvPr>
          <p:cNvSpPr txBox="1"/>
          <p:nvPr/>
        </p:nvSpPr>
        <p:spPr>
          <a:xfrm>
            <a:off x="830438" y="112518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CDemoDlg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::OnBnClickedBtncopy()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str;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m_edit1.GetWindowTextW(str);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m_edit2.SetWindowTextW(str);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CDemoDlg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::OnBnClickedClose()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TODO: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在此添加控件通知处理程序代码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CDialog::OnCancel();</a:t>
            </a:r>
            <a:endParaRPr lang="en-US" altLang="zh-CN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CDialog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::OnOK();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75C2CEA6-E073-4F1C-9BCB-7B80D40CA118}"/>
              </a:ext>
            </a:extLst>
          </p:cNvPr>
          <p:cNvSpPr txBox="1">
            <a:spLocks noChangeArrowheads="1"/>
          </p:cNvSpPr>
          <p:nvPr/>
        </p:nvSpPr>
        <p:spPr>
          <a:xfrm>
            <a:off x="1757276" y="28107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源码展示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10BB31-3691-4A76-A942-F8571BD5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322629"/>
            <a:ext cx="5443537" cy="3575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BBFAE9-8BAD-4CD0-9C9E-A835CF93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77" y="993568"/>
            <a:ext cx="48387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3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258C46-A0E1-4A0E-9F76-AF2E1834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27" y="281078"/>
            <a:ext cx="2651622" cy="6256808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DD707802-C8EC-45C7-9F24-570C9E19C5A9}"/>
              </a:ext>
            </a:extLst>
          </p:cNvPr>
          <p:cNvSpPr txBox="1">
            <a:spLocks noChangeArrowheads="1"/>
          </p:cNvSpPr>
          <p:nvPr/>
        </p:nvSpPr>
        <p:spPr>
          <a:xfrm>
            <a:off x="1757276" y="28107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编辑框回车退出问题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D8D8C-4D5C-487B-9376-7F4E6B693184}"/>
              </a:ext>
            </a:extLst>
          </p:cNvPr>
          <p:cNvSpPr txBox="1"/>
          <p:nvPr/>
        </p:nvSpPr>
        <p:spPr>
          <a:xfrm>
            <a:off x="1586345" y="145040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CDemoDlg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::OnOK()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TODO: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在此添加专用代码和</a:t>
            </a:r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或调用基类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CDialogEx::OnOK();</a:t>
            </a:r>
            <a:endParaRPr lang="en-US" altLang="zh-CN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95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F04E7C-DA29-4F07-A6ED-63290EDEC107}"/>
              </a:ext>
            </a:extLst>
          </p:cNvPr>
          <p:cNvSpPr txBox="1"/>
          <p:nvPr/>
        </p:nvSpPr>
        <p:spPr>
          <a:xfrm>
            <a:off x="1669473" y="293316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关联值类型变量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75DCB4-48AF-4639-B249-27D80738C5FF}"/>
              </a:ext>
            </a:extLst>
          </p:cNvPr>
          <p:cNvSpPr txBox="1"/>
          <p:nvPr/>
        </p:nvSpPr>
        <p:spPr>
          <a:xfrm>
            <a:off x="422564" y="993476"/>
            <a:ext cx="11180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若一个编辑框连接了一个</a:t>
            </a:r>
            <a:r>
              <a:rPr lang="en-US" altLang="zh-CN" sz="2400"/>
              <a:t>Value</a:t>
            </a:r>
            <a:r>
              <a:rPr lang="zh-CN" altLang="en-US" sz="2400"/>
              <a:t>类别的变量，则该变量就表示这个编辑框，编辑框中显示的内容就是变量的值。</a:t>
            </a:r>
          </a:p>
          <a:p>
            <a:r>
              <a:rPr lang="zh-CN" altLang="en-US" sz="2400"/>
              <a:t>但是，改变了编辑框的内容并不会自动更新对应的变量的值，同样，改变了变量的值也不会自动刷新编辑框的内容。若要保持一致，需要使用</a:t>
            </a:r>
            <a:r>
              <a:rPr lang="en-US" altLang="zh-CN" sz="2400"/>
              <a:t>UpdateData()</a:t>
            </a:r>
            <a:r>
              <a:rPr lang="zh-CN" altLang="en-US" sz="2400"/>
              <a:t>函数更新：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若编辑框的内容改变了，则应使用语句</a:t>
            </a:r>
            <a:r>
              <a:rPr lang="en-US" altLang="zh-CN" sz="2400"/>
              <a:t>UpdateData(TRUE) </a:t>
            </a:r>
            <a:r>
              <a:rPr lang="zh-CN" altLang="en-US" sz="2400"/>
              <a:t>获取对话框数据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若变量的值改变了，则应使用语句</a:t>
            </a:r>
            <a:r>
              <a:rPr lang="en-US" altLang="zh-CN" sz="2400"/>
              <a:t>UpdateData(FALSE) </a:t>
            </a:r>
            <a:r>
              <a:rPr lang="zh-CN" altLang="en-US" sz="2400"/>
              <a:t>初始化对话框控件</a:t>
            </a:r>
          </a:p>
        </p:txBody>
      </p:sp>
    </p:spTree>
    <p:extLst>
      <p:ext uri="{BB962C8B-B14F-4D97-AF65-F5344CB8AC3E}">
        <p14:creationId xmlns:p14="http://schemas.microsoft.com/office/powerpoint/2010/main" val="427814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32F97F-B866-4386-9904-034AF9E7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9" y="1135196"/>
            <a:ext cx="9739745" cy="51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0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0663A0-775B-496B-BACB-BB1821C01AE6}"/>
              </a:ext>
            </a:extLst>
          </p:cNvPr>
          <p:cNvSpPr txBox="1"/>
          <p:nvPr/>
        </p:nvSpPr>
        <p:spPr>
          <a:xfrm>
            <a:off x="1122218" y="129836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CDemoDlg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::OnBnClickedBtnset()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m_edit3 </a:t>
            </a:r>
            <a:r>
              <a:rPr lang="en-US" altLang="zh-CN" sz="18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薛定谔的猫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将变量同步到控件上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UpdateData(</a:t>
            </a:r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CDemoDlg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::OnBnClickedBtnget()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将控件内容同步到变量中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UpdateData(</a:t>
            </a:r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MessageBox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(m_edit3);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B3E633-1995-4E52-9298-12AEBC73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93" y="1405803"/>
            <a:ext cx="52006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1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310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Hannotate SC Bold</vt:lpstr>
      <vt:lpstr>等线</vt:lpstr>
      <vt:lpstr>等线 Light</vt:lpstr>
      <vt:lpstr>新宋体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68</cp:revision>
  <dcterms:created xsi:type="dcterms:W3CDTF">2020-10-12T01:38:58Z</dcterms:created>
  <dcterms:modified xsi:type="dcterms:W3CDTF">2021-05-21T07:48:05Z</dcterms:modified>
</cp:coreProperties>
</file>