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4" y="26722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列表控件 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CListCtrl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1C9444-7E69-4D15-A3F3-08326BCFFA36}"/>
              </a:ext>
            </a:extLst>
          </p:cNvPr>
          <p:cNvSpPr txBox="1"/>
          <p:nvPr/>
        </p:nvSpPr>
        <p:spPr>
          <a:xfrm>
            <a:off x="443345" y="10276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常用属性设置：</a:t>
            </a:r>
            <a:r>
              <a:rPr lang="en-US" altLang="zh-CN" sz="2400"/>
              <a:t>view -&gt; Report(</a:t>
            </a:r>
            <a:r>
              <a:rPr lang="zh-CN" altLang="en-US" sz="2400"/>
              <a:t>报表方式</a:t>
            </a:r>
            <a:r>
              <a:rPr lang="en-US" altLang="zh-CN" sz="2400"/>
              <a:t>)</a:t>
            </a:r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EBDCA2-5EC7-4511-B550-16CF95E1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71" y="1701078"/>
            <a:ext cx="3995011" cy="3799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4EA100-3CCB-4680-91E1-D2BEB2FC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44" y="1980886"/>
            <a:ext cx="6708007" cy="25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2ED47-EE75-40E4-8C5A-EB0D7D84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08952"/>
            <a:ext cx="7687973" cy="52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2256DCA-65D9-4CAC-94EB-CE92567759A3}"/>
              </a:ext>
            </a:extLst>
          </p:cNvPr>
          <p:cNvSpPr txBox="1"/>
          <p:nvPr/>
        </p:nvSpPr>
        <p:spPr>
          <a:xfrm>
            <a:off x="491837" y="1028803"/>
            <a:ext cx="107026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CListCtrl::InsertColumn</a:t>
            </a:r>
          </a:p>
          <a:p>
            <a:endParaRPr lang="en-US" altLang="zh-CN"/>
          </a:p>
          <a:p>
            <a:r>
              <a:rPr lang="en-US" altLang="zh-CN"/>
              <a:t>int InsertColumn(int nCol,const LVCOLUMN* pColumn)</a:t>
            </a:r>
          </a:p>
          <a:p>
            <a:r>
              <a:rPr lang="en-US" altLang="zh-CN"/>
              <a:t>int InsertColumn(int nCol,</a:t>
            </a:r>
          </a:p>
          <a:p>
            <a:r>
              <a:rPr lang="en-US" altLang="zh-CN"/>
              <a:t>                 LPCTSTR lpszColumnHeading,</a:t>
            </a:r>
          </a:p>
          <a:p>
            <a:r>
              <a:rPr lang="en-US" altLang="zh-CN"/>
              <a:t>                 int nFormat = LVCFMT_LEFT,</a:t>
            </a:r>
          </a:p>
          <a:p>
            <a:r>
              <a:rPr lang="en-US" altLang="zh-CN"/>
              <a:t>                 int nWidth = -1,</a:t>
            </a:r>
          </a:p>
          <a:p>
            <a:r>
              <a:rPr lang="en-US" altLang="zh-CN"/>
              <a:t>                 int nSubItem = -1</a:t>
            </a:r>
          </a:p>
          <a:p>
            <a:r>
              <a:rPr lang="en-US" altLang="zh-CN"/>
              <a:t>                )</a:t>
            </a:r>
          </a:p>
          <a:p>
            <a:endParaRPr lang="en-US" altLang="zh-CN"/>
          </a:p>
          <a:p>
            <a:r>
              <a:rPr lang="zh-CN" altLang="en-US"/>
              <a:t>返回值：如果成功，则返回新建列的索引值，否则为</a:t>
            </a:r>
            <a:r>
              <a:rPr lang="en-US" altLang="zh-CN"/>
              <a:t>-1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参数： </a:t>
            </a:r>
            <a:r>
              <a:rPr lang="en-US" altLang="zh-CN"/>
              <a:t>nCol </a:t>
            </a:r>
            <a:r>
              <a:rPr lang="zh-CN" altLang="en-US"/>
              <a:t>新建列的索引值。  </a:t>
            </a:r>
          </a:p>
          <a:p>
            <a:r>
              <a:rPr lang="en-US" altLang="zh-CN"/>
              <a:t>pColumn </a:t>
            </a:r>
            <a:r>
              <a:rPr lang="zh-CN" altLang="en-US"/>
              <a:t>包含新建列属性的</a:t>
            </a:r>
            <a:r>
              <a:rPr lang="en-US" altLang="zh-CN"/>
              <a:t>LVCOLUMN</a:t>
            </a:r>
            <a:r>
              <a:rPr lang="zh-CN" altLang="en-US"/>
              <a:t>结构的地址。  </a:t>
            </a:r>
          </a:p>
          <a:p>
            <a:r>
              <a:rPr lang="en-US" altLang="zh-CN"/>
              <a:t>lpszcolumnHeading </a:t>
            </a:r>
            <a:r>
              <a:rPr lang="zh-CN" altLang="en-US"/>
              <a:t>包含列标题的字符串的地址。  </a:t>
            </a:r>
          </a:p>
          <a:p>
            <a:r>
              <a:rPr lang="en-US" altLang="zh-CN"/>
              <a:t>nFormat </a:t>
            </a:r>
            <a:r>
              <a:rPr lang="zh-CN" altLang="en-US"/>
              <a:t>指定列对齐方式的整数。它为下列值之一：</a:t>
            </a:r>
            <a:r>
              <a:rPr lang="en-US" altLang="zh-CN"/>
              <a:t>LVCFMT_LEFT</a:t>
            </a:r>
            <a:r>
              <a:rPr lang="zh-CN" altLang="en-US"/>
              <a:t>，</a:t>
            </a:r>
            <a:r>
              <a:rPr lang="en-US" altLang="zh-CN"/>
              <a:t>LVCFMT_RIGHT</a:t>
            </a:r>
            <a:r>
              <a:rPr lang="zh-CN" altLang="en-US"/>
              <a:t>或</a:t>
            </a:r>
            <a:r>
              <a:rPr lang="en-US" altLang="zh-CN"/>
              <a:t>LVCFMT_CENTER</a:t>
            </a:r>
            <a:r>
              <a:rPr lang="zh-CN" altLang="en-US"/>
              <a:t>。  </a:t>
            </a:r>
          </a:p>
          <a:p>
            <a:r>
              <a:rPr lang="en-US" altLang="zh-CN"/>
              <a:t>nWidth </a:t>
            </a:r>
            <a:r>
              <a:rPr lang="zh-CN" altLang="en-US"/>
              <a:t>以像素为单位的列宽。如果该参数为</a:t>
            </a:r>
            <a:r>
              <a:rPr lang="en-US" altLang="zh-CN"/>
              <a:t>-1</a:t>
            </a:r>
            <a:r>
              <a:rPr lang="zh-CN" altLang="en-US"/>
              <a:t>，那么没有设置列宽。  </a:t>
            </a:r>
          </a:p>
          <a:p>
            <a:r>
              <a:rPr lang="en-US" altLang="zh-CN"/>
              <a:t>nSubItem </a:t>
            </a:r>
            <a:r>
              <a:rPr lang="zh-CN" altLang="en-US"/>
              <a:t>与列相关联的子项的索引。如果该参数为</a:t>
            </a:r>
            <a:r>
              <a:rPr lang="en-US" altLang="zh-CN"/>
              <a:t>-1</a:t>
            </a:r>
            <a:r>
              <a:rPr lang="zh-CN" altLang="en-US"/>
              <a:t>，那么没有子项与列相关。  </a:t>
            </a:r>
          </a:p>
        </p:txBody>
      </p:sp>
    </p:spTree>
    <p:extLst>
      <p:ext uri="{BB962C8B-B14F-4D97-AF65-F5344CB8AC3E}">
        <p14:creationId xmlns:p14="http://schemas.microsoft.com/office/powerpoint/2010/main" val="12312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183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66</cp:revision>
  <dcterms:created xsi:type="dcterms:W3CDTF">2020-10-12T01:38:58Z</dcterms:created>
  <dcterms:modified xsi:type="dcterms:W3CDTF">2021-05-21T09:24:40Z</dcterms:modified>
</cp:coreProperties>
</file>