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3" r:id="rId17"/>
    <p:sldId id="271" r:id="rId18"/>
    <p:sldId id="274" r:id="rId19"/>
    <p:sldId id="272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高精度数" id="{9349C6DB-22EA-4914-8176-41C825855F02}">
          <p14:sldIdLst>
            <p14:sldId id="256"/>
            <p14:sldId id="257"/>
            <p14:sldId id="258"/>
            <p14:sldId id="259"/>
          </p14:sldIdLst>
        </p14:section>
        <p14:section name="高精度加法" id="{6AB3C4D8-15A2-4CE7-AF15-B5D38D5DF0B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</p14:sldIdLst>
        </p14:section>
        <p14:section name="高精度减法" id="{F3A68A84-795B-47A8-8316-CA7F9366DCFF}">
          <p14:sldIdLst>
            <p14:sldId id="267"/>
            <p14:sldId id="269"/>
            <p14:sldId id="270"/>
            <p14:sldId id="273"/>
          </p14:sldIdLst>
        </p14:section>
        <p14:section name="高精度乘法" id="{8A73E681-FCEF-41F4-9633-50AC315FCEDF}">
          <p14:sldIdLst>
            <p14:sldId id="271"/>
            <p14:sldId id="274"/>
            <p14:sldId id="272"/>
            <p14:sldId id="275"/>
          </p14:sldIdLst>
        </p14:section>
        <p14:section name="高精度除法" id="{8D4C5E10-2F8C-4BA3-9C2E-6874BCB9BC8D}">
          <p14:sldIdLst>
            <p14:sldId id="276"/>
            <p14:sldId id="277"/>
            <p14:sldId id="278"/>
          </p14:sldIdLst>
        </p14:section>
        <p14:section name="刷题练习" id="{AA86347D-BAD8-4054-8EAD-19E448C3190E}">
          <p14:sldIdLst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oi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12BC24C1-9C51-5797-B9CC-8C9F3E43417E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DD95D1-BFCF-12D8-D250-92E8A8DF7F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9C7D2C3-B2E5-AAA0-C508-40BE5646DA27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https://www.hioier.com/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79914" y="273917"/>
            <a:ext cx="3775393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为什么用高精度计算？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0E8B77-86C1-3AD5-F328-B8FE212C6C0D}"/>
              </a:ext>
            </a:extLst>
          </p:cNvPr>
          <p:cNvSpPr txBox="1"/>
          <p:nvPr/>
        </p:nvSpPr>
        <p:spPr>
          <a:xfrm>
            <a:off x="2931968" y="2857583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3A884F-52C0-01D2-1E8D-169311DB3218}"/>
              </a:ext>
            </a:extLst>
          </p:cNvPr>
          <p:cNvSpPr txBox="1"/>
          <p:nvPr/>
        </p:nvSpPr>
        <p:spPr>
          <a:xfrm>
            <a:off x="2874818" y="4505288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3A2194-A44E-2AE1-76C3-FDE3821F65C5}"/>
              </a:ext>
            </a:extLst>
          </p:cNvPr>
          <p:cNvSpPr txBox="1"/>
          <p:nvPr/>
        </p:nvSpPr>
        <p:spPr>
          <a:xfrm>
            <a:off x="1386953" y="1176512"/>
            <a:ext cx="5101076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计算机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有符号整数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）的取值范围是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3FFCF88-AC87-7E7B-D8EB-8E2C980BA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965945"/>
              </p:ext>
            </p:extLst>
          </p:nvPr>
        </p:nvGraphicFramePr>
        <p:xfrm>
          <a:off x="1537854" y="1811141"/>
          <a:ext cx="7315200" cy="1168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32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718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cs typeface="Arial" panose="020B0604020202020204" pitchFamily="34" charset="0"/>
                        </a:rPr>
                        <a:t>±</a:t>
                      </a:r>
                      <a:endParaRPr lang="en-US" altLang="zh-CN" sz="1400"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718A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AEEDF8E7-5F57-DE3D-F53E-C37558D279A4}"/>
              </a:ext>
            </a:extLst>
          </p:cNvPr>
          <p:cNvGrpSpPr/>
          <p:nvPr/>
        </p:nvGrpSpPr>
        <p:grpSpPr>
          <a:xfrm>
            <a:off x="1537854" y="3614027"/>
            <a:ext cx="8326437" cy="2132012"/>
            <a:chOff x="281" y="2251"/>
            <a:chExt cx="5245" cy="134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EFA7F0B-53E5-B524-BDDB-B3A89DC1DE79}"/>
                </a:ext>
              </a:extLst>
            </p:cNvPr>
            <p:cNvGrpSpPr/>
            <p:nvPr/>
          </p:nvGrpSpPr>
          <p:grpSpPr>
            <a:xfrm>
              <a:off x="281" y="2263"/>
              <a:ext cx="1331" cy="1331"/>
              <a:chOff x="281" y="2251"/>
              <a:chExt cx="1331" cy="1331"/>
            </a:xfrm>
          </p:grpSpPr>
          <p:sp>
            <p:nvSpPr>
              <p:cNvPr id="24" name="ïṧḷïḓê-Oval 6">
                <a:extLst>
                  <a:ext uri="{FF2B5EF4-FFF2-40B4-BE49-F238E27FC236}">
                    <a16:creationId xmlns:a16="http://schemas.microsoft.com/office/drawing/2014/main" id="{B28CF851-A403-6EC7-EC1B-EC4DDFAA98EB}"/>
                  </a:ext>
                </a:extLst>
              </p:cNvPr>
              <p:cNvSpPr/>
              <p:nvPr/>
            </p:nvSpPr>
            <p:spPr>
              <a:xfrm>
                <a:off x="1292" y="2341"/>
                <a:ext cx="234" cy="234"/>
              </a:xfrm>
              <a:prstGeom prst="ellipse">
                <a:avLst/>
              </a:prstGeom>
              <a:solidFill>
                <a:srgbClr val="3E3429"/>
              </a:solidFill>
              <a:ln w="381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 Light" panose="020B0502040204020203" charset="-122"/>
                  <a:ea typeface="锐字工房云字库细圆GBK"/>
                  <a:cs typeface="+mn-cs"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54B53832-BD5D-6E07-82E7-A9520EE0D959}"/>
                  </a:ext>
                </a:extLst>
              </p:cNvPr>
              <p:cNvGrpSpPr/>
              <p:nvPr/>
            </p:nvGrpSpPr>
            <p:grpSpPr>
              <a:xfrm>
                <a:off x="281" y="2251"/>
                <a:ext cx="1331" cy="1331"/>
                <a:chOff x="295" y="2251"/>
                <a:chExt cx="1331" cy="1331"/>
              </a:xfrm>
            </p:grpSpPr>
            <p:sp>
              <p:nvSpPr>
                <p:cNvPr id="26" name="ïṧḷïḓê-Oval 4">
                  <a:extLst>
                    <a:ext uri="{FF2B5EF4-FFF2-40B4-BE49-F238E27FC236}">
                      <a16:creationId xmlns:a16="http://schemas.microsoft.com/office/drawing/2014/main" id="{5A7823A7-E07F-442D-5BF8-920444044EA8}"/>
                    </a:ext>
                  </a:extLst>
                </p:cNvPr>
                <p:cNvSpPr/>
                <p:nvPr/>
              </p:nvSpPr>
              <p:spPr>
                <a:xfrm>
                  <a:off x="521" y="2432"/>
                  <a:ext cx="923" cy="923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3E3429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27" name="ïṧḷïḓê-Oval 5">
                  <a:extLst>
                    <a:ext uri="{FF2B5EF4-FFF2-40B4-BE49-F238E27FC236}">
                      <a16:creationId xmlns:a16="http://schemas.microsoft.com/office/drawing/2014/main" id="{B4833835-86A0-3334-522E-E9B23F4E373A}"/>
                    </a:ext>
                  </a:extLst>
                </p:cNvPr>
                <p:cNvSpPr/>
                <p:nvPr/>
              </p:nvSpPr>
              <p:spPr>
                <a:xfrm>
                  <a:off x="295" y="2251"/>
                  <a:ext cx="1331" cy="1331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3E3429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6979270-C97A-A192-3965-579E7240920A}"/>
                    </a:ext>
                  </a:extLst>
                </p:cNvPr>
                <p:cNvSpPr txBox="1"/>
                <p:nvPr/>
              </p:nvSpPr>
              <p:spPr>
                <a:xfrm>
                  <a:off x="633" y="2614"/>
                  <a:ext cx="636" cy="62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lstStyle/>
                <a:p>
                  <a:pPr algn="ctr" eaLnBrk="1" hangingPunct="1"/>
                  <a:r>
                    <a:rPr lang="en-US" altLang="zh-CN" b="1">
                      <a:latin typeface="Arial" panose="020B0604020202020204" pitchFamily="34" charset="0"/>
                      <a:ea typeface="锐字工房云字库细圆GBK"/>
                    </a:rPr>
                    <a:t>-2</a:t>
                  </a:r>
                  <a:r>
                    <a:rPr lang="en-US" altLang="zh-CN" b="1" baseline="30000">
                      <a:latin typeface="Arial" panose="020B0604020202020204" pitchFamily="34" charset="0"/>
                      <a:ea typeface="锐字工房云字库细圆GBK"/>
                    </a:rPr>
                    <a:t>31</a:t>
                  </a: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504A890-BE67-70BE-50ED-D70B2722CAF0}"/>
                </a:ext>
              </a:extLst>
            </p:cNvPr>
            <p:cNvGrpSpPr/>
            <p:nvPr/>
          </p:nvGrpSpPr>
          <p:grpSpPr>
            <a:xfrm>
              <a:off x="2245" y="2251"/>
              <a:ext cx="1331" cy="1331"/>
              <a:chOff x="2245" y="2251"/>
              <a:chExt cx="1331" cy="1331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0E3A0EC-1C61-F23F-1FFA-20C91629F7C7}"/>
                  </a:ext>
                </a:extLst>
              </p:cNvPr>
              <p:cNvGrpSpPr/>
              <p:nvPr/>
            </p:nvGrpSpPr>
            <p:grpSpPr>
              <a:xfrm>
                <a:off x="2245" y="2251"/>
                <a:ext cx="1331" cy="1331"/>
                <a:chOff x="2236" y="2251"/>
                <a:chExt cx="1331" cy="1331"/>
              </a:xfrm>
            </p:grpSpPr>
            <p:sp>
              <p:nvSpPr>
                <p:cNvPr id="21" name="ïṧḷïḓê-Oval 10">
                  <a:extLst>
                    <a:ext uri="{FF2B5EF4-FFF2-40B4-BE49-F238E27FC236}">
                      <a16:creationId xmlns:a16="http://schemas.microsoft.com/office/drawing/2014/main" id="{34D6102B-F429-92A7-416A-09B84E276827}"/>
                    </a:ext>
                  </a:extLst>
                </p:cNvPr>
                <p:cNvSpPr/>
                <p:nvPr/>
              </p:nvSpPr>
              <p:spPr>
                <a:xfrm>
                  <a:off x="2441" y="2453"/>
                  <a:ext cx="923" cy="923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694D39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22" name="ïṧḷïḓê-Oval 11">
                  <a:extLst>
                    <a:ext uri="{FF2B5EF4-FFF2-40B4-BE49-F238E27FC236}">
                      <a16:creationId xmlns:a16="http://schemas.microsoft.com/office/drawing/2014/main" id="{BF4F55E9-01C6-17F6-1448-E5E71E098504}"/>
                    </a:ext>
                  </a:extLst>
                </p:cNvPr>
                <p:cNvSpPr/>
                <p:nvPr/>
              </p:nvSpPr>
              <p:spPr>
                <a:xfrm>
                  <a:off x="2236" y="2251"/>
                  <a:ext cx="1331" cy="1331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694D39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23" name="ïṧḷïḓê-Oval 12">
                  <a:extLst>
                    <a:ext uri="{FF2B5EF4-FFF2-40B4-BE49-F238E27FC236}">
                      <a16:creationId xmlns:a16="http://schemas.microsoft.com/office/drawing/2014/main" id="{0F4AA805-CACE-4537-2444-0018C6958924}"/>
                    </a:ext>
                  </a:extLst>
                </p:cNvPr>
                <p:cNvSpPr/>
                <p:nvPr/>
              </p:nvSpPr>
              <p:spPr>
                <a:xfrm>
                  <a:off x="3243" y="2341"/>
                  <a:ext cx="234" cy="234"/>
                </a:xfrm>
                <a:prstGeom prst="ellipse">
                  <a:avLst/>
                </a:prstGeom>
                <a:solidFill>
                  <a:srgbClr val="694D39"/>
                </a:solidFill>
                <a:ln w="3810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A95AA7D-0AB8-C3C9-CAF4-3CEB4315818A}"/>
                  </a:ext>
                </a:extLst>
              </p:cNvPr>
              <p:cNvSpPr txBox="1"/>
              <p:nvPr/>
            </p:nvSpPr>
            <p:spPr>
              <a:xfrm>
                <a:off x="2616" y="2614"/>
                <a:ext cx="636" cy="6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锐字工房云字库细圆GBK"/>
                  </a:rPr>
                  <a:t>0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FBBAA7D-42FB-2182-2CA0-712FA5883CEF}"/>
                </a:ext>
              </a:extLst>
            </p:cNvPr>
            <p:cNvGrpSpPr/>
            <p:nvPr/>
          </p:nvGrpSpPr>
          <p:grpSpPr>
            <a:xfrm>
              <a:off x="4195" y="2251"/>
              <a:ext cx="1331" cy="1331"/>
              <a:chOff x="4195" y="2251"/>
              <a:chExt cx="1331" cy="133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89ABE85B-B573-E091-1062-5C070440D53A}"/>
                  </a:ext>
                </a:extLst>
              </p:cNvPr>
              <p:cNvGrpSpPr/>
              <p:nvPr/>
            </p:nvGrpSpPr>
            <p:grpSpPr>
              <a:xfrm>
                <a:off x="4195" y="2251"/>
                <a:ext cx="1331" cy="1331"/>
                <a:chOff x="4195" y="2256"/>
                <a:chExt cx="1331" cy="1331"/>
              </a:xfrm>
            </p:grpSpPr>
            <p:sp>
              <p:nvSpPr>
                <p:cNvPr id="16" name="ïṧḷïḓê-Oval 16">
                  <a:extLst>
                    <a:ext uri="{FF2B5EF4-FFF2-40B4-BE49-F238E27FC236}">
                      <a16:creationId xmlns:a16="http://schemas.microsoft.com/office/drawing/2014/main" id="{AD3EA440-F367-0127-EE0D-3347085F73CB}"/>
                    </a:ext>
                  </a:extLst>
                </p:cNvPr>
                <p:cNvSpPr/>
                <p:nvPr/>
              </p:nvSpPr>
              <p:spPr>
                <a:xfrm>
                  <a:off x="4400" y="2458"/>
                  <a:ext cx="923" cy="923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80500D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17" name="ïṧḷïḓê-Oval 17">
                  <a:extLst>
                    <a:ext uri="{FF2B5EF4-FFF2-40B4-BE49-F238E27FC236}">
                      <a16:creationId xmlns:a16="http://schemas.microsoft.com/office/drawing/2014/main" id="{19400F49-F383-168C-9155-F7C17BA8AA67}"/>
                    </a:ext>
                  </a:extLst>
                </p:cNvPr>
                <p:cNvSpPr/>
                <p:nvPr/>
              </p:nvSpPr>
              <p:spPr>
                <a:xfrm>
                  <a:off x="4195" y="2256"/>
                  <a:ext cx="1331" cy="1331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80500D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18" name="ïṧḷïḓê-Oval 18">
                  <a:extLst>
                    <a:ext uri="{FF2B5EF4-FFF2-40B4-BE49-F238E27FC236}">
                      <a16:creationId xmlns:a16="http://schemas.microsoft.com/office/drawing/2014/main" id="{8B8B39D1-1FE4-3F6A-9D50-04F2F13401BF}"/>
                    </a:ext>
                  </a:extLst>
                </p:cNvPr>
                <p:cNvSpPr/>
                <p:nvPr/>
              </p:nvSpPr>
              <p:spPr>
                <a:xfrm>
                  <a:off x="5193" y="2341"/>
                  <a:ext cx="234" cy="234"/>
                </a:xfrm>
                <a:prstGeom prst="ellipse">
                  <a:avLst/>
                </a:prstGeom>
                <a:solidFill>
                  <a:srgbClr val="80500D"/>
                </a:solidFill>
                <a:ln w="3810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906CBE2-3B7A-EB96-786D-F98D35A15ACE}"/>
                  </a:ext>
                </a:extLst>
              </p:cNvPr>
              <p:cNvSpPr txBox="1"/>
              <p:nvPr/>
            </p:nvSpPr>
            <p:spPr>
              <a:xfrm>
                <a:off x="4332" y="2563"/>
                <a:ext cx="998" cy="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</a:rPr>
                  <a:t>+2</a:t>
                </a:r>
                <a:r>
                  <a:rPr lang="en-US" altLang="zh-CN" b="1" baseline="30000">
                    <a:latin typeface="Arial" panose="020B0604020202020204" pitchFamily="34" charset="0"/>
                  </a:rPr>
                  <a:t>31</a:t>
                </a:r>
                <a:r>
                  <a:rPr lang="en-US" altLang="zh-CN" b="1">
                    <a:latin typeface="Arial" panose="020B0604020202020204" pitchFamily="34" charset="0"/>
                  </a:rPr>
                  <a:t>-1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FFA9A15-ABD5-D05C-376B-28ABCCDF0B80}"/>
                </a:ext>
              </a:extLst>
            </p:cNvPr>
            <p:cNvSpPr/>
            <p:nvPr/>
          </p:nvSpPr>
          <p:spPr>
            <a:xfrm>
              <a:off x="1701" y="2704"/>
              <a:ext cx="228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4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～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CF46249-7D66-391F-43BE-D125B438675B}"/>
                </a:ext>
              </a:extLst>
            </p:cNvPr>
            <p:cNvSpPr/>
            <p:nvPr/>
          </p:nvSpPr>
          <p:spPr>
            <a:xfrm>
              <a:off x="3651" y="2704"/>
              <a:ext cx="228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4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7EBB4B-F348-1858-857C-2BA513D46430}"/>
              </a:ext>
            </a:extLst>
          </p:cNvPr>
          <p:cNvSpPr/>
          <p:nvPr/>
        </p:nvSpPr>
        <p:spPr>
          <a:xfrm>
            <a:off x="2015851" y="275504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位数不同无进位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C581B6-8C46-3B99-22C6-99C24C5A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35" y="1184830"/>
            <a:ext cx="9022217" cy="39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8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D87CEC-6021-1CCA-D1D7-89F8AA37DA61}"/>
              </a:ext>
            </a:extLst>
          </p:cNvPr>
          <p:cNvSpPr/>
          <p:nvPr/>
        </p:nvSpPr>
        <p:spPr>
          <a:xfrm>
            <a:off x="2015851" y="275504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位数不同有进位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8584FA-E5DE-0BA3-51C5-A44C7747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73" y="1278714"/>
            <a:ext cx="8103363" cy="30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8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505B0F-88C7-8766-8D2B-5E3751AE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940731"/>
            <a:ext cx="9260032" cy="52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168C5F-FE0B-EE04-EB4A-A9AB3E9F9B31}"/>
              </a:ext>
            </a:extLst>
          </p:cNvPr>
          <p:cNvSpPr/>
          <p:nvPr/>
        </p:nvSpPr>
        <p:spPr>
          <a:xfrm>
            <a:off x="2015851" y="275504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位数相同无借位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F7AC2B-23ED-5F28-863F-2E20F880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17" y="933669"/>
            <a:ext cx="7105348" cy="54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6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E63610-3DE3-A0F8-E923-1192E0A27EED}"/>
              </a:ext>
            </a:extLst>
          </p:cNvPr>
          <p:cNvSpPr/>
          <p:nvPr/>
        </p:nvSpPr>
        <p:spPr>
          <a:xfrm>
            <a:off x="2015852" y="275504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位数不同无借位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6A30E-7A8D-61FA-2E5D-9ACB86DA1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04" y="1105944"/>
            <a:ext cx="8525138" cy="35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7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EB9F85-5BB0-6369-B42F-20148A51D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90" y="1243479"/>
            <a:ext cx="7540238" cy="283318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6AF675F-B98E-F163-565C-5A188C0B35B1}"/>
              </a:ext>
            </a:extLst>
          </p:cNvPr>
          <p:cNvSpPr/>
          <p:nvPr/>
        </p:nvSpPr>
        <p:spPr>
          <a:xfrm>
            <a:off x="2015852" y="275504"/>
            <a:ext cx="2698175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位数不同有借位</a:t>
            </a:r>
          </a:p>
        </p:txBody>
      </p:sp>
    </p:spTree>
    <p:extLst>
      <p:ext uri="{BB962C8B-B14F-4D97-AF65-F5344CB8AC3E}">
        <p14:creationId xmlns:p14="http://schemas.microsoft.com/office/powerpoint/2010/main" val="117442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7ACA5A-653B-E732-CB8D-A806CE6FB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6" y="872809"/>
            <a:ext cx="10494819" cy="5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8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3A16EC-4E33-4957-F9A1-3D6F0C3C3F29}"/>
              </a:ext>
            </a:extLst>
          </p:cNvPr>
          <p:cNvSpPr/>
          <p:nvPr/>
        </p:nvSpPr>
        <p:spPr>
          <a:xfrm>
            <a:off x="2160180" y="296286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高精乘低精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90971B-AC36-A44D-DB2B-5E6046B1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90" y="1415053"/>
            <a:ext cx="5090780" cy="29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3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8EBD10-D2FE-3B22-0F27-6FFC23A3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88" y="808758"/>
            <a:ext cx="8491585" cy="56444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597353-CD69-D0CB-08F0-3F070B74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912" y="1496291"/>
            <a:ext cx="2999497" cy="19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4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91A5CD-09E6-7698-16B4-A70EE963E11E}"/>
              </a:ext>
            </a:extLst>
          </p:cNvPr>
          <p:cNvSpPr/>
          <p:nvPr/>
        </p:nvSpPr>
        <p:spPr>
          <a:xfrm>
            <a:off x="2160180" y="296286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高精乘高精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9D854E-4AAE-D9DE-88E2-6AEDC5882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6" y="1036741"/>
            <a:ext cx="10303131" cy="46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9BD7FE-7679-AB07-1067-0F73C0440310}"/>
              </a:ext>
            </a:extLst>
          </p:cNvPr>
          <p:cNvSpPr txBox="1"/>
          <p:nvPr/>
        </p:nvSpPr>
        <p:spPr>
          <a:xfrm>
            <a:off x="1809260" y="1151309"/>
            <a:ext cx="6213560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32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计算机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无符号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整数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unsigned </a:t>
            </a:r>
            <a:r>
              <a:rPr lang="en-US" altLang="zh-CN" sz="20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）的取值范围是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E414DB-D10A-AB64-7AC0-859C0D9E4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928831"/>
              </p:ext>
            </p:extLst>
          </p:nvPr>
        </p:nvGraphicFramePr>
        <p:xfrm>
          <a:off x="1955222" y="1819722"/>
          <a:ext cx="7315200" cy="1168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32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400"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D2242E27-6C5B-CE5E-FBAC-B260ADA3975B}"/>
              </a:ext>
            </a:extLst>
          </p:cNvPr>
          <p:cNvGrpSpPr/>
          <p:nvPr/>
        </p:nvGrpSpPr>
        <p:grpSpPr>
          <a:xfrm>
            <a:off x="2186853" y="3514926"/>
            <a:ext cx="5253038" cy="2112962"/>
            <a:chOff x="2217" y="2251"/>
            <a:chExt cx="3309" cy="133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06B8901-6BB5-7D6A-FA26-B5CC950A26D2}"/>
                </a:ext>
              </a:extLst>
            </p:cNvPr>
            <p:cNvGrpSpPr/>
            <p:nvPr/>
          </p:nvGrpSpPr>
          <p:grpSpPr>
            <a:xfrm>
              <a:off x="2217" y="2251"/>
              <a:ext cx="1331" cy="1331"/>
              <a:chOff x="2245" y="2251"/>
              <a:chExt cx="1331" cy="1331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8A8584E0-8EF3-1A7D-6A48-FAEC3951FA98}"/>
                  </a:ext>
                </a:extLst>
              </p:cNvPr>
              <p:cNvGrpSpPr/>
              <p:nvPr/>
            </p:nvGrpSpPr>
            <p:grpSpPr>
              <a:xfrm>
                <a:off x="2245" y="2251"/>
                <a:ext cx="1331" cy="1331"/>
                <a:chOff x="2236" y="2251"/>
                <a:chExt cx="1331" cy="1331"/>
              </a:xfrm>
            </p:grpSpPr>
            <p:sp>
              <p:nvSpPr>
                <p:cNvPr id="15" name="ïṧḷïḓê-Oval 10">
                  <a:extLst>
                    <a:ext uri="{FF2B5EF4-FFF2-40B4-BE49-F238E27FC236}">
                      <a16:creationId xmlns:a16="http://schemas.microsoft.com/office/drawing/2014/main" id="{C19A4190-219E-4C35-86DE-0A2F74EDC742}"/>
                    </a:ext>
                  </a:extLst>
                </p:cNvPr>
                <p:cNvSpPr/>
                <p:nvPr/>
              </p:nvSpPr>
              <p:spPr>
                <a:xfrm>
                  <a:off x="2441" y="2453"/>
                  <a:ext cx="923" cy="923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694D39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16" name="ïṧḷïḓê-Oval 11">
                  <a:extLst>
                    <a:ext uri="{FF2B5EF4-FFF2-40B4-BE49-F238E27FC236}">
                      <a16:creationId xmlns:a16="http://schemas.microsoft.com/office/drawing/2014/main" id="{EF4AD289-9961-599F-499F-9FBB8D8873DB}"/>
                    </a:ext>
                  </a:extLst>
                </p:cNvPr>
                <p:cNvSpPr/>
                <p:nvPr/>
              </p:nvSpPr>
              <p:spPr>
                <a:xfrm>
                  <a:off x="2236" y="2251"/>
                  <a:ext cx="1331" cy="1331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694D39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17" name="ïṧḷïḓê-Oval 12">
                  <a:extLst>
                    <a:ext uri="{FF2B5EF4-FFF2-40B4-BE49-F238E27FC236}">
                      <a16:creationId xmlns:a16="http://schemas.microsoft.com/office/drawing/2014/main" id="{EC26245E-AE40-995B-8556-13A8E4128B8B}"/>
                    </a:ext>
                  </a:extLst>
                </p:cNvPr>
                <p:cNvSpPr/>
                <p:nvPr/>
              </p:nvSpPr>
              <p:spPr>
                <a:xfrm>
                  <a:off x="3243" y="2341"/>
                  <a:ext cx="234" cy="234"/>
                </a:xfrm>
                <a:prstGeom prst="ellipse">
                  <a:avLst/>
                </a:prstGeom>
                <a:solidFill>
                  <a:srgbClr val="694D39"/>
                </a:solidFill>
                <a:ln w="3810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376A08-8231-32D1-FE13-F7870D73BD0C}"/>
                  </a:ext>
                </a:extLst>
              </p:cNvPr>
              <p:cNvSpPr txBox="1"/>
              <p:nvPr/>
            </p:nvSpPr>
            <p:spPr>
              <a:xfrm>
                <a:off x="2616" y="2614"/>
                <a:ext cx="636" cy="6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锐字工房云字库细圆GBK"/>
                  </a:rPr>
                  <a:t>0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9C7AD89-8D38-DA37-9725-B07E7332BD67}"/>
                </a:ext>
              </a:extLst>
            </p:cNvPr>
            <p:cNvGrpSpPr/>
            <p:nvPr/>
          </p:nvGrpSpPr>
          <p:grpSpPr>
            <a:xfrm>
              <a:off x="4195" y="2251"/>
              <a:ext cx="1331" cy="1331"/>
              <a:chOff x="4195" y="2251"/>
              <a:chExt cx="1331" cy="1331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15EFC361-10AB-FF74-B0C1-D25BFD0D2F0F}"/>
                  </a:ext>
                </a:extLst>
              </p:cNvPr>
              <p:cNvGrpSpPr/>
              <p:nvPr/>
            </p:nvGrpSpPr>
            <p:grpSpPr>
              <a:xfrm>
                <a:off x="4195" y="2251"/>
                <a:ext cx="1331" cy="1331"/>
                <a:chOff x="4195" y="2256"/>
                <a:chExt cx="1331" cy="1331"/>
              </a:xfrm>
            </p:grpSpPr>
            <p:sp>
              <p:nvSpPr>
                <p:cNvPr id="10" name="ïṧḷïḓê-Oval 16">
                  <a:extLst>
                    <a:ext uri="{FF2B5EF4-FFF2-40B4-BE49-F238E27FC236}">
                      <a16:creationId xmlns:a16="http://schemas.microsoft.com/office/drawing/2014/main" id="{F04AA7C0-C442-7E8D-CD4D-F4424819C93F}"/>
                    </a:ext>
                  </a:extLst>
                </p:cNvPr>
                <p:cNvSpPr/>
                <p:nvPr/>
              </p:nvSpPr>
              <p:spPr>
                <a:xfrm>
                  <a:off x="4400" y="2458"/>
                  <a:ext cx="923" cy="923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80500D">
                      <a:lumMod val="20000"/>
                      <a:lumOff val="8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11" name="ïṧḷïḓê-Oval 17">
                  <a:extLst>
                    <a:ext uri="{FF2B5EF4-FFF2-40B4-BE49-F238E27FC236}">
                      <a16:creationId xmlns:a16="http://schemas.microsoft.com/office/drawing/2014/main" id="{BEF7B322-ED03-EEA1-2EC8-9E111009ACC8}"/>
                    </a:ext>
                  </a:extLst>
                </p:cNvPr>
                <p:cNvSpPr/>
                <p:nvPr/>
              </p:nvSpPr>
              <p:spPr>
                <a:xfrm>
                  <a:off x="4195" y="2256"/>
                  <a:ext cx="1331" cy="1331"/>
                </a:xfrm>
                <a:prstGeom prst="ellipse">
                  <a:avLst/>
                </a:prstGeom>
                <a:noFill/>
                <a:ln w="50800" cap="flat" cmpd="sng" algn="ctr">
                  <a:solidFill>
                    <a:srgbClr val="80500D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  <p:sp>
              <p:nvSpPr>
                <p:cNvPr id="12" name="ïṧḷïḓê-Oval 18">
                  <a:extLst>
                    <a:ext uri="{FF2B5EF4-FFF2-40B4-BE49-F238E27FC236}">
                      <a16:creationId xmlns:a16="http://schemas.microsoft.com/office/drawing/2014/main" id="{B62E3690-5EB3-D328-00F8-FA8E57AF3FF5}"/>
                    </a:ext>
                  </a:extLst>
                </p:cNvPr>
                <p:cNvSpPr/>
                <p:nvPr/>
              </p:nvSpPr>
              <p:spPr>
                <a:xfrm>
                  <a:off x="5193" y="2341"/>
                  <a:ext cx="234" cy="234"/>
                </a:xfrm>
                <a:prstGeom prst="ellipse">
                  <a:avLst/>
                </a:prstGeom>
                <a:solidFill>
                  <a:srgbClr val="80500D"/>
                </a:solidFill>
                <a:ln w="3810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 Light" panose="020B0502040204020203" charset="-122"/>
                    <a:ea typeface="锐字工房云字库细圆GBK"/>
                    <a:cs typeface="+mn-cs"/>
                  </a:endParaRPr>
                </a:p>
              </p:txBody>
            </p:sp>
          </p:grp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CDE37C-23D4-1A3B-44F3-695805E29F8E}"/>
                  </a:ext>
                </a:extLst>
              </p:cNvPr>
              <p:cNvSpPr txBox="1"/>
              <p:nvPr/>
            </p:nvSpPr>
            <p:spPr>
              <a:xfrm>
                <a:off x="4332" y="2563"/>
                <a:ext cx="998" cy="6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/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</a:rPr>
                  <a:t>2</a:t>
                </a:r>
                <a:r>
                  <a:rPr lang="en-US" altLang="zh-CN" b="1" baseline="30000">
                    <a:latin typeface="Arial" panose="020B0604020202020204" pitchFamily="34" charset="0"/>
                  </a:rPr>
                  <a:t>32</a:t>
                </a:r>
                <a:r>
                  <a:rPr lang="en-US" altLang="zh-CN" b="1">
                    <a:latin typeface="Arial" panose="020B0604020202020204" pitchFamily="34" charset="0"/>
                  </a:rPr>
                  <a:t>-1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D305CB-AAC2-181F-A955-0DF9F079BB2C}"/>
                </a:ext>
              </a:extLst>
            </p:cNvPr>
            <p:cNvSpPr/>
            <p:nvPr/>
          </p:nvSpPr>
          <p:spPr>
            <a:xfrm>
              <a:off x="3637" y="2704"/>
              <a:ext cx="228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1400" b="1" dirty="0">
                  <a:solidFill>
                    <a:schemeClr val="accent2"/>
                  </a:solidFill>
                  <a:latin typeface="Arial" panose="020B0604020202020204" pitchFamily="34" charset="0"/>
                </a:rPr>
                <a:t>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6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9C8EAE-E49A-8E2B-B6E8-4EF1750D5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99711"/>
            <a:ext cx="9147896" cy="52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8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33DF4B-E7EF-BD3D-489B-99007D622F80}"/>
              </a:ext>
            </a:extLst>
          </p:cNvPr>
          <p:cNvSpPr txBox="1"/>
          <p:nvPr/>
        </p:nvSpPr>
        <p:spPr>
          <a:xfrm>
            <a:off x="2751859" y="2395245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31C509-81FD-DE0B-505F-92729C97C831}"/>
              </a:ext>
            </a:extLst>
          </p:cNvPr>
          <p:cNvSpPr txBox="1"/>
          <p:nvPr/>
        </p:nvSpPr>
        <p:spPr>
          <a:xfrm>
            <a:off x="2694709" y="4042950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0D8BC8-E31D-84DC-7501-0933EC6746A7}"/>
              </a:ext>
            </a:extLst>
          </p:cNvPr>
          <p:cNvSpPr/>
          <p:nvPr/>
        </p:nvSpPr>
        <p:spPr>
          <a:xfrm>
            <a:off x="6026872" y="3525520"/>
            <a:ext cx="3887787" cy="1871663"/>
          </a:xfrm>
          <a:prstGeom prst="rect">
            <a:avLst/>
          </a:prstGeom>
          <a:solidFill>
            <a:schemeClr val="accent1">
              <a:alpha val="33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5D3A82-1BEA-0F29-84F6-C695D9F55EB9}"/>
              </a:ext>
            </a:extLst>
          </p:cNvPr>
          <p:cNvSpPr/>
          <p:nvPr/>
        </p:nvSpPr>
        <p:spPr>
          <a:xfrm>
            <a:off x="6027189" y="1214755"/>
            <a:ext cx="3887470" cy="2273935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sp>
        <p:nvSpPr>
          <p:cNvPr id="13" name="右箭头 57352">
            <a:extLst>
              <a:ext uri="{FF2B5EF4-FFF2-40B4-BE49-F238E27FC236}">
                <a16:creationId xmlns:a16="http://schemas.microsoft.com/office/drawing/2014/main" id="{A7AFAB08-1B05-61D7-D7C6-06051D9E60FC}"/>
              </a:ext>
            </a:extLst>
          </p:cNvPr>
          <p:cNvSpPr/>
          <p:nvPr/>
        </p:nvSpPr>
        <p:spPr>
          <a:xfrm>
            <a:off x="5522047" y="4671060"/>
            <a:ext cx="431800" cy="217488"/>
          </a:xfrm>
          <a:prstGeom prst="rightArrow">
            <a:avLst>
              <a:gd name="adj1" fmla="val 50000"/>
              <a:gd name="adj2" fmla="val 49634"/>
            </a:avLst>
          </a:pr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3AAB281-5D57-4C3C-FE58-7BABF63C2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856477"/>
              </p:ext>
            </p:extLst>
          </p:nvPr>
        </p:nvGraphicFramePr>
        <p:xfrm>
          <a:off x="6530109" y="4960303"/>
          <a:ext cx="23749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28065" imgH="190500" progId="Equation.DSMT4">
                  <p:embed/>
                </p:oleObj>
              </mc:Choice>
              <mc:Fallback>
                <p:oleObj r:id="rId2" imgW="1028065" imgH="190500" progId="Equation.DSMT4">
                  <p:embed/>
                  <p:pic>
                    <p:nvPicPr>
                      <p:cNvPr id="57367" name="对象 5736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30109" y="4960303"/>
                        <a:ext cx="2374900" cy="439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39340F0F-D5DC-AAA0-7724-2EF57CAC1093}"/>
              </a:ext>
            </a:extLst>
          </p:cNvPr>
          <p:cNvSpPr/>
          <p:nvPr/>
        </p:nvSpPr>
        <p:spPr>
          <a:xfrm>
            <a:off x="6530109" y="4239578"/>
            <a:ext cx="2736850" cy="1079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00"/>
          </a:p>
        </p:txBody>
      </p:sp>
      <p:pic>
        <p:nvPicPr>
          <p:cNvPr id="17" name="图片 16" descr="高精度数除法">
            <a:extLst>
              <a:ext uri="{FF2B5EF4-FFF2-40B4-BE49-F238E27FC236}">
                <a16:creationId xmlns:a16="http://schemas.microsoft.com/office/drawing/2014/main" id="{4A07E084-9303-681E-D8D2-FCDCB4E91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584" y="1070610"/>
            <a:ext cx="3975100" cy="2417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 descr="高精度数除法1">
            <a:extLst>
              <a:ext uri="{FF2B5EF4-FFF2-40B4-BE49-F238E27FC236}">
                <a16:creationId xmlns:a16="http://schemas.microsoft.com/office/drawing/2014/main" id="{B4B6F7A2-59EE-549E-0671-839A5B515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397" y="3360103"/>
            <a:ext cx="41687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 descr="高精度数除法2">
            <a:extLst>
              <a:ext uri="{FF2B5EF4-FFF2-40B4-BE49-F238E27FC236}">
                <a16:creationId xmlns:a16="http://schemas.microsoft.com/office/drawing/2014/main" id="{5B328E70-0559-61FF-5476-34A8425C5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9" y="3592195"/>
            <a:ext cx="2449513" cy="1308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E7A45CA-4C58-CDA1-BA8C-4BFAD7A8D2D7}"/>
              </a:ext>
            </a:extLst>
          </p:cNvPr>
          <p:cNvSpPr/>
          <p:nvPr/>
        </p:nvSpPr>
        <p:spPr>
          <a:xfrm>
            <a:off x="2125743" y="299105"/>
            <a:ext cx="1980029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高精除低精</a:t>
            </a:r>
          </a:p>
        </p:txBody>
      </p:sp>
    </p:spTree>
    <p:extLst>
      <p:ext uri="{BB962C8B-B14F-4D97-AF65-F5344CB8AC3E}">
        <p14:creationId xmlns:p14="http://schemas.microsoft.com/office/powerpoint/2010/main" val="371554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E09DF8-5385-61E3-8707-FCCA6F450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937762"/>
            <a:ext cx="8356023" cy="56362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D4840E-4432-C7C8-FC1C-F4C706DF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870" y="1620981"/>
            <a:ext cx="2487087" cy="24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36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5C1369-A879-5BE6-35F7-04A80933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7" y="1018309"/>
            <a:ext cx="11055326" cy="515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6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4CEED4-F264-E366-D970-837D1CE3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2" y="927536"/>
            <a:ext cx="8478494" cy="55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0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5C5FF5-2E36-1FFB-C9A2-B36E9BD1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892334"/>
            <a:ext cx="8825345" cy="57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4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is1ide-Straight Connector 7">
            <a:extLst>
              <a:ext uri="{FF2B5EF4-FFF2-40B4-BE49-F238E27FC236}">
                <a16:creationId xmlns:a16="http://schemas.microsoft.com/office/drawing/2014/main" id="{DFE977D2-9CE7-EA12-04F1-2ACF8C403272}"/>
              </a:ext>
            </a:extLst>
          </p:cNvPr>
          <p:cNvCxnSpPr>
            <a:cxnSpLocks/>
          </p:cNvCxnSpPr>
          <p:nvPr/>
        </p:nvCxnSpPr>
        <p:spPr>
          <a:xfrm flipH="1">
            <a:off x="1572491" y="1864299"/>
            <a:ext cx="1214456" cy="0"/>
          </a:xfrm>
          <a:prstGeom prst="line">
            <a:avLst/>
          </a:prstGeom>
          <a:ln w="31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" name="is1ide-任意多边形: 形状 6">
            <a:extLst>
              <a:ext uri="{FF2B5EF4-FFF2-40B4-BE49-F238E27FC236}">
                <a16:creationId xmlns:a16="http://schemas.microsoft.com/office/drawing/2014/main" id="{0F4128C9-FF56-EAD5-1377-7FB10994D143}"/>
              </a:ext>
            </a:extLst>
          </p:cNvPr>
          <p:cNvSpPr/>
          <p:nvPr/>
        </p:nvSpPr>
        <p:spPr>
          <a:xfrm rot="18914935">
            <a:off x="2840922" y="1821436"/>
            <a:ext cx="50800" cy="179388"/>
          </a:xfrm>
          <a:custGeom>
            <a:avLst/>
            <a:gdLst>
              <a:gd name="connsiteX0" fmla="*/ 125628 w 125628"/>
              <a:gd name="connsiteY0" fmla="*/ 446518 h 446518"/>
              <a:gd name="connsiteX1" fmla="*/ 0 w 125628"/>
              <a:gd name="connsiteY1" fmla="*/ 446518 h 446518"/>
              <a:gd name="connsiteX2" fmla="*/ 0 w 125628"/>
              <a:gd name="connsiteY2" fmla="*/ 0 h 446518"/>
              <a:gd name="connsiteX3" fmla="*/ 125628 w 125628"/>
              <a:gd name="connsiteY3" fmla="*/ 124541 h 4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28" h="446518">
                <a:moveTo>
                  <a:pt x="125628" y="446518"/>
                </a:moveTo>
                <a:lnTo>
                  <a:pt x="0" y="446518"/>
                </a:lnTo>
                <a:lnTo>
                  <a:pt x="0" y="0"/>
                </a:lnTo>
                <a:lnTo>
                  <a:pt x="125628" y="124541"/>
                </a:lnTo>
                <a:close/>
              </a:path>
            </a:pathLst>
          </a:cu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charset="-122"/>
              <a:ea typeface="锐字工房云字库细圆GBK"/>
              <a:cs typeface="+mn-cs"/>
            </a:endParaRPr>
          </a:p>
        </p:txBody>
      </p:sp>
      <p:sp>
        <p:nvSpPr>
          <p:cNvPr id="5" name="is1ide-任意多边形: 形状 7">
            <a:extLst>
              <a:ext uri="{FF2B5EF4-FFF2-40B4-BE49-F238E27FC236}">
                <a16:creationId xmlns:a16="http://schemas.microsoft.com/office/drawing/2014/main" id="{A1195F7A-A83D-32E2-265A-4AFCB68640A0}"/>
              </a:ext>
            </a:extLst>
          </p:cNvPr>
          <p:cNvSpPr/>
          <p:nvPr/>
        </p:nvSpPr>
        <p:spPr>
          <a:xfrm rot="2703745">
            <a:off x="2933790" y="1820642"/>
            <a:ext cx="49213" cy="180975"/>
          </a:xfrm>
          <a:custGeom>
            <a:avLst/>
            <a:gdLst>
              <a:gd name="connsiteX0" fmla="*/ 125628 w 125628"/>
              <a:gd name="connsiteY0" fmla="*/ 0 h 450590"/>
              <a:gd name="connsiteX1" fmla="*/ 125628 w 125628"/>
              <a:gd name="connsiteY1" fmla="*/ 450590 h 450590"/>
              <a:gd name="connsiteX2" fmla="*/ 0 w 125628"/>
              <a:gd name="connsiteY2" fmla="*/ 450590 h 450590"/>
              <a:gd name="connsiteX3" fmla="*/ 0 w 125628"/>
              <a:gd name="connsiteY3" fmla="*/ 125902 h 45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28" h="450590">
                <a:moveTo>
                  <a:pt x="125628" y="0"/>
                </a:moveTo>
                <a:lnTo>
                  <a:pt x="125628" y="450590"/>
                </a:lnTo>
                <a:lnTo>
                  <a:pt x="0" y="450590"/>
                </a:lnTo>
                <a:lnTo>
                  <a:pt x="0" y="125902"/>
                </a:lnTo>
                <a:close/>
              </a:path>
            </a:pathLst>
          </a:custGeom>
          <a:solidFill>
            <a:srgbClr val="3E3429">
              <a:lumMod val="10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charset="-122"/>
              <a:ea typeface="锐字工房云字库细圆GBK"/>
              <a:cs typeface="+mn-cs"/>
            </a:endParaRPr>
          </a:p>
        </p:txBody>
      </p:sp>
      <p:cxnSp>
        <p:nvCxnSpPr>
          <p:cNvPr id="6" name="is1ide-Straight Connector 10">
            <a:extLst>
              <a:ext uri="{FF2B5EF4-FFF2-40B4-BE49-F238E27FC236}">
                <a16:creationId xmlns:a16="http://schemas.microsoft.com/office/drawing/2014/main" id="{039C3A3D-A5BC-D566-0C04-D762901D76B7}"/>
              </a:ext>
            </a:extLst>
          </p:cNvPr>
          <p:cNvCxnSpPr>
            <a:cxnSpLocks/>
          </p:cNvCxnSpPr>
          <p:nvPr/>
        </p:nvCxnSpPr>
        <p:spPr>
          <a:xfrm flipH="1">
            <a:off x="3033009" y="1864299"/>
            <a:ext cx="1504355" cy="0"/>
          </a:xfrm>
          <a:prstGeom prst="line">
            <a:avLst/>
          </a:prstGeom>
          <a:ln w="31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is1ide-Rectangle 13">
            <a:extLst>
              <a:ext uri="{FF2B5EF4-FFF2-40B4-BE49-F238E27FC236}">
                <a16:creationId xmlns:a16="http://schemas.microsoft.com/office/drawing/2014/main" id="{E011357E-1278-4E3E-1061-E53636F452C6}"/>
              </a:ext>
            </a:extLst>
          </p:cNvPr>
          <p:cNvSpPr/>
          <p:nvPr/>
        </p:nvSpPr>
        <p:spPr>
          <a:xfrm>
            <a:off x="2411956" y="1246593"/>
            <a:ext cx="1477963" cy="268288"/>
          </a:xfrm>
          <a:prstGeom prst="rect">
            <a:avLst/>
          </a:prstGeom>
        </p:spPr>
        <p:txBody>
          <a:bodyPr wrap="none"/>
          <a:lstStyle/>
          <a:p>
            <a:pPr algn="ctr" eaLnBrk="1" hangingPunct="1">
              <a:buClr>
                <a:srgbClr val="E24848"/>
              </a:buClr>
            </a:pPr>
            <a:r>
              <a:rPr lang="zh-CN" altLang="en-US" sz="2400" b="1">
                <a:solidFill>
                  <a:srgbClr val="3E3429"/>
                </a:solidFill>
                <a:latin typeface="Arial" panose="020B0604020202020204" pitchFamily="34" charset="0"/>
              </a:rPr>
              <a:t>超长</a:t>
            </a:r>
            <a:r>
              <a:rPr lang="zh-CN" altLang="en-US" sz="2400" b="1" dirty="0">
                <a:solidFill>
                  <a:srgbClr val="3E3429"/>
                </a:solidFill>
                <a:latin typeface="Arial" panose="020B0604020202020204" pitchFamily="34" charset="0"/>
              </a:rPr>
              <a:t>整型（</a:t>
            </a:r>
            <a:r>
              <a:rPr lang="en-US" altLang="zh-CN" sz="2400" b="1">
                <a:solidFill>
                  <a:srgbClr val="3E3429"/>
                </a:solidFill>
                <a:latin typeface="Arial" panose="020B0604020202020204" pitchFamily="34" charset="0"/>
              </a:rPr>
              <a:t>long </a:t>
            </a:r>
            <a:r>
              <a:rPr lang="en-US" altLang="zh-CN" sz="2400" b="1" err="1">
                <a:solidFill>
                  <a:srgbClr val="3E3429"/>
                </a:solidFill>
                <a:latin typeface="Arial" panose="020B0604020202020204" pitchFamily="34" charset="0"/>
              </a:rPr>
              <a:t>long</a:t>
            </a:r>
            <a:r>
              <a:rPr lang="zh-CN" altLang="en-US" sz="2400" b="1" dirty="0">
                <a:solidFill>
                  <a:srgbClr val="3E3429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8" name="is1ide-Rectangle 14">
            <a:extLst>
              <a:ext uri="{FF2B5EF4-FFF2-40B4-BE49-F238E27FC236}">
                <a16:creationId xmlns:a16="http://schemas.microsoft.com/office/drawing/2014/main" id="{5A6E0351-0976-5E5B-2A19-0D74F99810E9}"/>
              </a:ext>
            </a:extLst>
          </p:cNvPr>
          <p:cNvSpPr/>
          <p:nvPr/>
        </p:nvSpPr>
        <p:spPr>
          <a:xfrm>
            <a:off x="2060665" y="2400530"/>
            <a:ext cx="1944688" cy="2232025"/>
          </a:xfrm>
          <a:prstGeom prst="rect">
            <a:avLst/>
          </a:prstGeom>
          <a:noFill/>
        </p:spPr>
        <p:txBody>
          <a:bodyPr wrap="none"/>
          <a:lstStyle/>
          <a:p>
            <a:pPr eaLnBrk="1" hangingPunct="1">
              <a:buClr>
                <a:srgbClr val="E24848"/>
              </a:buClr>
            </a:pPr>
            <a:r>
              <a:rPr lang="zh-CN" altLang="en-US" sz="2400" dirty="0">
                <a:solidFill>
                  <a:srgbClr val="778495"/>
                </a:solidFill>
                <a:latin typeface="Arial" panose="020B0604020202020204" pitchFamily="34" charset="0"/>
              </a:rPr>
              <a:t>有符号数范围</a:t>
            </a:r>
          </a:p>
          <a:p>
            <a:pPr eaLnBrk="1" hangingPunct="1">
              <a:buClr>
                <a:srgbClr val="E24848"/>
              </a:buClr>
            </a:pPr>
            <a:r>
              <a:rPr lang="en-US" altLang="zh-CN" sz="2400">
                <a:latin typeface="Arial" panose="020B0604020202020204" pitchFamily="34" charset="0"/>
              </a:rPr>
              <a:t>-2</a:t>
            </a:r>
            <a:r>
              <a:rPr lang="en-US" altLang="zh-CN" sz="2400" baseline="30000">
                <a:latin typeface="Arial" panose="020B0604020202020204" pitchFamily="34" charset="0"/>
              </a:rPr>
              <a:t>63</a:t>
            </a:r>
            <a:r>
              <a:rPr lang="en-US" altLang="zh-CN" sz="2400">
                <a:latin typeface="Arial" panose="020B0604020202020204" pitchFamily="34" charset="0"/>
              </a:rPr>
              <a:t>~2</a:t>
            </a:r>
            <a:r>
              <a:rPr lang="en-US" altLang="zh-CN" sz="2400" baseline="30000">
                <a:latin typeface="Arial" panose="020B0604020202020204" pitchFamily="34" charset="0"/>
              </a:rPr>
              <a:t>63</a:t>
            </a:r>
            <a:r>
              <a:rPr lang="en-US" altLang="zh-CN" sz="2400">
                <a:latin typeface="Arial" panose="020B0604020202020204" pitchFamily="34" charset="0"/>
              </a:rPr>
              <a:t> -1</a:t>
            </a:r>
          </a:p>
          <a:p>
            <a:endParaRPr lang="zh-CN" altLang="en-US" sz="2400" dirty="0">
              <a:solidFill>
                <a:srgbClr val="778495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778495"/>
                </a:solidFill>
                <a:latin typeface="Arial" panose="020B0604020202020204" pitchFamily="34" charset="0"/>
              </a:rPr>
              <a:t>无符号数范围</a:t>
            </a:r>
          </a:p>
          <a:p>
            <a:r>
              <a:rPr lang="en-US" altLang="zh-CN" sz="2400">
                <a:latin typeface="Arial" panose="020B0604020202020204" pitchFamily="34" charset="0"/>
              </a:rPr>
              <a:t>0~2</a:t>
            </a:r>
            <a:r>
              <a:rPr lang="en-US" altLang="zh-CN" sz="2400" baseline="30000">
                <a:latin typeface="Arial" panose="020B0604020202020204" pitchFamily="34" charset="0"/>
              </a:rPr>
              <a:t>64</a:t>
            </a:r>
            <a:r>
              <a:rPr lang="en-US" altLang="zh-CN" sz="2400">
                <a:latin typeface="Arial" panose="020B0604020202020204" pitchFamily="34" charset="0"/>
              </a:rPr>
              <a:t> -1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cxnSp>
        <p:nvCxnSpPr>
          <p:cNvPr id="9" name="ïşḻïďê-Straight Connector 16">
            <a:extLst>
              <a:ext uri="{FF2B5EF4-FFF2-40B4-BE49-F238E27FC236}">
                <a16:creationId xmlns:a16="http://schemas.microsoft.com/office/drawing/2014/main" id="{481B7B8C-7594-DB64-4E35-36BCFCE2FB74}"/>
              </a:ext>
            </a:extLst>
          </p:cNvPr>
          <p:cNvCxnSpPr/>
          <p:nvPr/>
        </p:nvCxnSpPr>
        <p:spPr>
          <a:xfrm flipH="1">
            <a:off x="5050300" y="1864611"/>
            <a:ext cx="617538" cy="0"/>
          </a:xfrm>
          <a:prstGeom prst="line">
            <a:avLst/>
          </a:prstGeom>
          <a:ln w="31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ïşḻïďê-任意多边形: 形状 17">
            <a:extLst>
              <a:ext uri="{FF2B5EF4-FFF2-40B4-BE49-F238E27FC236}">
                <a16:creationId xmlns:a16="http://schemas.microsoft.com/office/drawing/2014/main" id="{F5E3A7A8-C455-41BB-032D-EF902F9CABA5}"/>
              </a:ext>
            </a:extLst>
          </p:cNvPr>
          <p:cNvSpPr/>
          <p:nvPr/>
        </p:nvSpPr>
        <p:spPr>
          <a:xfrm rot="18914935">
            <a:off x="5723400" y="1821748"/>
            <a:ext cx="50800" cy="179388"/>
          </a:xfrm>
          <a:custGeom>
            <a:avLst/>
            <a:gdLst>
              <a:gd name="connsiteX0" fmla="*/ 125628 w 125628"/>
              <a:gd name="connsiteY0" fmla="*/ 446518 h 446518"/>
              <a:gd name="connsiteX1" fmla="*/ 0 w 125628"/>
              <a:gd name="connsiteY1" fmla="*/ 446518 h 446518"/>
              <a:gd name="connsiteX2" fmla="*/ 0 w 125628"/>
              <a:gd name="connsiteY2" fmla="*/ 0 h 446518"/>
              <a:gd name="connsiteX3" fmla="*/ 125628 w 125628"/>
              <a:gd name="connsiteY3" fmla="*/ 124541 h 4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28" h="446518">
                <a:moveTo>
                  <a:pt x="125628" y="446518"/>
                </a:moveTo>
                <a:lnTo>
                  <a:pt x="0" y="446518"/>
                </a:lnTo>
                <a:lnTo>
                  <a:pt x="0" y="0"/>
                </a:lnTo>
                <a:lnTo>
                  <a:pt x="125628" y="124541"/>
                </a:lnTo>
                <a:close/>
              </a:path>
            </a:pathLst>
          </a:cu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charset="-122"/>
              <a:ea typeface="锐字工房云字库细圆GBK"/>
              <a:cs typeface="+mn-cs"/>
            </a:endParaRPr>
          </a:p>
        </p:txBody>
      </p:sp>
      <p:sp>
        <p:nvSpPr>
          <p:cNvPr id="11" name="ïşḻïďê-任意多边形: 形状 18">
            <a:extLst>
              <a:ext uri="{FF2B5EF4-FFF2-40B4-BE49-F238E27FC236}">
                <a16:creationId xmlns:a16="http://schemas.microsoft.com/office/drawing/2014/main" id="{976DCC25-878C-24BC-52FA-115C6ED4EEC0}"/>
              </a:ext>
            </a:extLst>
          </p:cNvPr>
          <p:cNvSpPr/>
          <p:nvPr/>
        </p:nvSpPr>
        <p:spPr>
          <a:xfrm rot="2703745">
            <a:off x="5815475" y="1820161"/>
            <a:ext cx="49213" cy="182563"/>
          </a:xfrm>
          <a:custGeom>
            <a:avLst/>
            <a:gdLst>
              <a:gd name="connsiteX0" fmla="*/ 125628 w 125628"/>
              <a:gd name="connsiteY0" fmla="*/ 0 h 450590"/>
              <a:gd name="connsiteX1" fmla="*/ 125628 w 125628"/>
              <a:gd name="connsiteY1" fmla="*/ 450590 h 450590"/>
              <a:gd name="connsiteX2" fmla="*/ 0 w 125628"/>
              <a:gd name="connsiteY2" fmla="*/ 450590 h 450590"/>
              <a:gd name="connsiteX3" fmla="*/ 0 w 125628"/>
              <a:gd name="connsiteY3" fmla="*/ 125902 h 45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28" h="450590">
                <a:moveTo>
                  <a:pt x="125628" y="0"/>
                </a:moveTo>
                <a:lnTo>
                  <a:pt x="125628" y="450590"/>
                </a:lnTo>
                <a:lnTo>
                  <a:pt x="0" y="450590"/>
                </a:lnTo>
                <a:lnTo>
                  <a:pt x="0" y="125902"/>
                </a:lnTo>
                <a:close/>
              </a:path>
            </a:pathLst>
          </a:custGeom>
          <a:solidFill>
            <a:srgbClr val="694D39">
              <a:lumMod val="10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charset="-122"/>
              <a:ea typeface="锐字工房云字库细圆GBK"/>
              <a:cs typeface="+mn-cs"/>
            </a:endParaRPr>
          </a:p>
        </p:txBody>
      </p:sp>
      <p:cxnSp>
        <p:nvCxnSpPr>
          <p:cNvPr id="12" name="ïşḻïďê-Straight Connector 19">
            <a:extLst>
              <a:ext uri="{FF2B5EF4-FFF2-40B4-BE49-F238E27FC236}">
                <a16:creationId xmlns:a16="http://schemas.microsoft.com/office/drawing/2014/main" id="{07CB0DA8-22A6-5F56-BBE2-BDFF4ED883BC}"/>
              </a:ext>
            </a:extLst>
          </p:cNvPr>
          <p:cNvCxnSpPr/>
          <p:nvPr/>
        </p:nvCxnSpPr>
        <p:spPr>
          <a:xfrm flipH="1">
            <a:off x="5915488" y="1864611"/>
            <a:ext cx="606425" cy="0"/>
          </a:xfrm>
          <a:prstGeom prst="line">
            <a:avLst/>
          </a:prstGeom>
          <a:ln w="31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ïşḻïďê-Rectangle 21">
            <a:extLst>
              <a:ext uri="{FF2B5EF4-FFF2-40B4-BE49-F238E27FC236}">
                <a16:creationId xmlns:a16="http://schemas.microsoft.com/office/drawing/2014/main" id="{FD7028CC-4B25-CBD9-CEC2-B4B01FE6BBD7}"/>
              </a:ext>
            </a:extLst>
          </p:cNvPr>
          <p:cNvSpPr/>
          <p:nvPr/>
        </p:nvSpPr>
        <p:spPr>
          <a:xfrm>
            <a:off x="5072525" y="2190048"/>
            <a:ext cx="1479550" cy="1079500"/>
          </a:xfrm>
          <a:prstGeom prst="rect">
            <a:avLst/>
          </a:prstGeom>
        </p:spPr>
        <p:txBody>
          <a:bodyPr wrap="none"/>
          <a:lstStyle/>
          <a:p>
            <a:pPr algn="ctr" eaLnBrk="1" hangingPunct="1">
              <a:buClr>
                <a:srgbClr val="E24848"/>
              </a:buClr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1000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位整数</a:t>
            </a:r>
          </a:p>
          <a:p>
            <a:pPr algn="ctr" eaLnBrk="1" hangingPunct="1">
              <a:buClr>
                <a:srgbClr val="E24848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如何存储？</a:t>
            </a: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4" name="ïşḻïďê-Straight Connector 24">
            <a:extLst>
              <a:ext uri="{FF2B5EF4-FFF2-40B4-BE49-F238E27FC236}">
                <a16:creationId xmlns:a16="http://schemas.microsoft.com/office/drawing/2014/main" id="{DD5293E0-821B-D0E5-4D95-0CBA86CB6129}"/>
              </a:ext>
            </a:extLst>
          </p:cNvPr>
          <p:cNvCxnSpPr/>
          <p:nvPr/>
        </p:nvCxnSpPr>
        <p:spPr>
          <a:xfrm flipH="1">
            <a:off x="7755401" y="1864299"/>
            <a:ext cx="617537" cy="0"/>
          </a:xfrm>
          <a:prstGeom prst="line">
            <a:avLst/>
          </a:prstGeom>
          <a:ln w="31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ïşḻïďê-任意多边形: 形状 27">
            <a:extLst>
              <a:ext uri="{FF2B5EF4-FFF2-40B4-BE49-F238E27FC236}">
                <a16:creationId xmlns:a16="http://schemas.microsoft.com/office/drawing/2014/main" id="{95CC9046-E2E1-B526-0851-FD7640600FAA}"/>
              </a:ext>
            </a:extLst>
          </p:cNvPr>
          <p:cNvSpPr/>
          <p:nvPr/>
        </p:nvSpPr>
        <p:spPr>
          <a:xfrm rot="18914935">
            <a:off x="8428501" y="1821436"/>
            <a:ext cx="50800" cy="179388"/>
          </a:xfrm>
          <a:custGeom>
            <a:avLst/>
            <a:gdLst>
              <a:gd name="connsiteX0" fmla="*/ 125628 w 125628"/>
              <a:gd name="connsiteY0" fmla="*/ 446518 h 446518"/>
              <a:gd name="connsiteX1" fmla="*/ 0 w 125628"/>
              <a:gd name="connsiteY1" fmla="*/ 446518 h 446518"/>
              <a:gd name="connsiteX2" fmla="*/ 0 w 125628"/>
              <a:gd name="connsiteY2" fmla="*/ 0 h 446518"/>
              <a:gd name="connsiteX3" fmla="*/ 125628 w 125628"/>
              <a:gd name="connsiteY3" fmla="*/ 124541 h 4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28" h="446518">
                <a:moveTo>
                  <a:pt x="125628" y="446518"/>
                </a:moveTo>
                <a:lnTo>
                  <a:pt x="0" y="446518"/>
                </a:lnTo>
                <a:lnTo>
                  <a:pt x="0" y="0"/>
                </a:lnTo>
                <a:lnTo>
                  <a:pt x="125628" y="124541"/>
                </a:lnTo>
                <a:close/>
              </a:path>
            </a:pathLst>
          </a:cu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charset="-122"/>
              <a:ea typeface="锐字工房云字库细圆GBK"/>
              <a:cs typeface="+mn-cs"/>
            </a:endParaRPr>
          </a:p>
        </p:txBody>
      </p:sp>
      <p:sp>
        <p:nvSpPr>
          <p:cNvPr id="16" name="ïşḻïďê-任意多边形: 形状 28">
            <a:extLst>
              <a:ext uri="{FF2B5EF4-FFF2-40B4-BE49-F238E27FC236}">
                <a16:creationId xmlns:a16="http://schemas.microsoft.com/office/drawing/2014/main" id="{9EEB5195-F82F-E789-2C63-38028E98C1F7}"/>
              </a:ext>
            </a:extLst>
          </p:cNvPr>
          <p:cNvSpPr/>
          <p:nvPr/>
        </p:nvSpPr>
        <p:spPr>
          <a:xfrm rot="2703745">
            <a:off x="8521369" y="1820642"/>
            <a:ext cx="49213" cy="180975"/>
          </a:xfrm>
          <a:custGeom>
            <a:avLst/>
            <a:gdLst>
              <a:gd name="connsiteX0" fmla="*/ 125628 w 125628"/>
              <a:gd name="connsiteY0" fmla="*/ 0 h 450590"/>
              <a:gd name="connsiteX1" fmla="*/ 125628 w 125628"/>
              <a:gd name="connsiteY1" fmla="*/ 450590 h 450590"/>
              <a:gd name="connsiteX2" fmla="*/ 0 w 125628"/>
              <a:gd name="connsiteY2" fmla="*/ 450590 h 450590"/>
              <a:gd name="connsiteX3" fmla="*/ 0 w 125628"/>
              <a:gd name="connsiteY3" fmla="*/ 125902 h 45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28" h="450590">
                <a:moveTo>
                  <a:pt x="125628" y="0"/>
                </a:moveTo>
                <a:lnTo>
                  <a:pt x="125628" y="450590"/>
                </a:lnTo>
                <a:lnTo>
                  <a:pt x="0" y="450590"/>
                </a:lnTo>
                <a:lnTo>
                  <a:pt x="0" y="125902"/>
                </a:lnTo>
                <a:close/>
              </a:path>
            </a:pathLst>
          </a:custGeom>
          <a:solidFill>
            <a:srgbClr val="80500D">
              <a:lumMod val="10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 Light" panose="020B0502040204020203" charset="-122"/>
              <a:ea typeface="锐字工房云字库细圆GBK"/>
              <a:cs typeface="+mn-cs"/>
            </a:endParaRPr>
          </a:p>
        </p:txBody>
      </p:sp>
      <p:cxnSp>
        <p:nvCxnSpPr>
          <p:cNvPr id="17" name="ïşḻïďê-Straight Connector 27">
            <a:extLst>
              <a:ext uri="{FF2B5EF4-FFF2-40B4-BE49-F238E27FC236}">
                <a16:creationId xmlns:a16="http://schemas.microsoft.com/office/drawing/2014/main" id="{E4502FF7-35E2-AB68-87F9-77DE8CCFA420}"/>
              </a:ext>
            </a:extLst>
          </p:cNvPr>
          <p:cNvCxnSpPr/>
          <p:nvPr/>
        </p:nvCxnSpPr>
        <p:spPr>
          <a:xfrm flipH="1">
            <a:off x="8620588" y="1864299"/>
            <a:ext cx="606425" cy="0"/>
          </a:xfrm>
          <a:prstGeom prst="line">
            <a:avLst/>
          </a:prstGeom>
          <a:ln w="317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" name="ïşḻïďê-Rectangle 29">
            <a:extLst>
              <a:ext uri="{FF2B5EF4-FFF2-40B4-BE49-F238E27FC236}">
                <a16:creationId xmlns:a16="http://schemas.microsoft.com/office/drawing/2014/main" id="{AE990EB2-A4AE-031B-3C27-1AA4AA17BC4E}"/>
              </a:ext>
            </a:extLst>
          </p:cNvPr>
          <p:cNvSpPr/>
          <p:nvPr/>
        </p:nvSpPr>
        <p:spPr>
          <a:xfrm>
            <a:off x="7755401" y="2190048"/>
            <a:ext cx="1584325" cy="1439863"/>
          </a:xfrm>
          <a:prstGeom prst="rect">
            <a:avLst/>
          </a:prstGeom>
        </p:spPr>
        <p:txBody>
          <a:bodyPr wrap="none"/>
          <a:lstStyle/>
          <a:p>
            <a:pPr algn="ctr" eaLnBrk="1" hangingPunct="1">
              <a:buClr>
                <a:srgbClr val="E24848"/>
              </a:buClr>
            </a:pPr>
            <a:r>
              <a:rPr lang="zh-CN" altLang="en-US" sz="2400" b="1" dirty="0">
                <a:solidFill>
                  <a:srgbClr val="80500D"/>
                </a:solidFill>
                <a:latin typeface="Arial" panose="020B0604020202020204" pitchFamily="34" charset="0"/>
              </a:rPr>
              <a:t>高精度数</a:t>
            </a:r>
          </a:p>
          <a:p>
            <a:pPr algn="ctr" eaLnBrk="1" hangingPunct="1">
              <a:buClr>
                <a:srgbClr val="E24848"/>
              </a:buClr>
            </a:pPr>
            <a:r>
              <a:rPr lang="zh-CN" altLang="en-US" sz="2400" b="1" dirty="0">
                <a:latin typeface="Arial" panose="020B0604020202020204" pitchFamily="34" charset="0"/>
              </a:rPr>
              <a:t>或</a:t>
            </a:r>
          </a:p>
          <a:p>
            <a:pPr algn="ctr" eaLnBrk="1" hangingPunct="1">
              <a:buClr>
                <a:srgbClr val="E24848"/>
              </a:buClr>
            </a:pPr>
            <a:r>
              <a:rPr lang="zh-CN" altLang="en-US" sz="2400" b="1" dirty="0">
                <a:solidFill>
                  <a:srgbClr val="80500D"/>
                </a:solidFill>
                <a:latin typeface="Arial" panose="020B0604020202020204" pitchFamily="34" charset="0"/>
              </a:rPr>
              <a:t>大数</a:t>
            </a:r>
          </a:p>
        </p:txBody>
      </p:sp>
      <p:sp>
        <p:nvSpPr>
          <p:cNvPr id="19" name="右箭头 5162">
            <a:extLst>
              <a:ext uri="{FF2B5EF4-FFF2-40B4-BE49-F238E27FC236}">
                <a16:creationId xmlns:a16="http://schemas.microsoft.com/office/drawing/2014/main" id="{9953511C-D6AB-2448-0470-DC6708955EA9}"/>
              </a:ext>
            </a:extLst>
          </p:cNvPr>
          <p:cNvSpPr/>
          <p:nvPr/>
        </p:nvSpPr>
        <p:spPr>
          <a:xfrm>
            <a:off x="6923550" y="2261486"/>
            <a:ext cx="431800" cy="288925"/>
          </a:xfrm>
          <a:prstGeom prst="rightArrow">
            <a:avLst>
              <a:gd name="adj1" fmla="val 50000"/>
              <a:gd name="adj2" fmla="val 37362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058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9D37D9A-45BE-F6B6-6C5D-ACC60E503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991585"/>
              </p:ext>
            </p:extLst>
          </p:nvPr>
        </p:nvGraphicFramePr>
        <p:xfrm>
          <a:off x="1183755" y="1913429"/>
          <a:ext cx="9241790" cy="2568575"/>
        </p:xfrm>
        <a:graphic>
          <a:graphicData uri="http://schemas.openxmlformats.org/drawingml/2006/table">
            <a:tbl>
              <a:tblPr/>
              <a:tblGrid>
                <a:gridCol w="2073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1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分类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BDE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字符数组转整型数组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9DB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b="1"/>
                        <a:t>字符数组转</a:t>
                      </a:r>
                      <a:r>
                        <a:rPr lang="en-US" altLang="zh-CN" sz="1800" b="1"/>
                        <a:t>vector</a:t>
                      </a:r>
                      <a:endParaRPr lang="zh-CN" altLang="en-US" sz="1800" b="1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2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存储方式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BDE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按字符串输入，并通过循环语句，将字符转化</a:t>
                      </a:r>
                      <a:r>
                        <a:rPr lang="zh-CN" altLang="en-US" sz="1800"/>
                        <a:t>为数字，存储于整型数组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9DB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/>
                        <a:t>按字符串输入，并通过循环语句，将字符转化为数字，存储于</a:t>
                      </a:r>
                      <a:r>
                        <a:rPr lang="en-US" altLang="zh-CN" sz="1800"/>
                        <a:t>vector</a:t>
                      </a:r>
                      <a:r>
                        <a:rPr lang="zh-CN" altLang="en-US" sz="1800"/>
                        <a:t>容器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获取位数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BDE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strlen( )</a:t>
                      </a:r>
                      <a:r>
                        <a:rPr lang="zh-CN" altLang="en-US" sz="1800"/>
                        <a:t>函数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9DB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str.size()</a:t>
                      </a:r>
                      <a:r>
                        <a:rPr lang="zh-CN" altLang="en-US" sz="1800"/>
                        <a:t>函数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/>
                        <a:t>运算</a:t>
                      </a: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BDE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/>
                        <a:t>循环语句对应位运算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9DB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/>
                        <a:t>循环语句对应位运算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/>
                        <a:t>输出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BDE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/>
                        <a:t>采用循环语句打印整型数组元素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D9DB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/>
                        <a:t>采用循环语句打印</a:t>
                      </a:r>
                      <a:r>
                        <a:rPr lang="en-US" altLang="zh-CN" sz="1800"/>
                        <a:t>vector</a:t>
                      </a:r>
                      <a:r>
                        <a:rPr lang="zh-CN" altLang="en-US" sz="1800"/>
                        <a:t>元素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D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ïşḻïďê-Rectangle 29">
            <a:extLst>
              <a:ext uri="{FF2B5EF4-FFF2-40B4-BE49-F238E27FC236}">
                <a16:creationId xmlns:a16="http://schemas.microsoft.com/office/drawing/2014/main" id="{624FC394-E84D-AF5F-D54D-D45CF3A8C506}"/>
              </a:ext>
            </a:extLst>
          </p:cNvPr>
          <p:cNvSpPr/>
          <p:nvPr/>
        </p:nvSpPr>
        <p:spPr>
          <a:xfrm>
            <a:off x="1245870" y="1159856"/>
            <a:ext cx="4850130" cy="575310"/>
          </a:xfrm>
          <a:prstGeom prst="rect">
            <a:avLst/>
          </a:prstGeom>
        </p:spPr>
        <p:txBody>
          <a:bodyPr wrap="none"/>
          <a:lstStyle/>
          <a:p>
            <a:pPr eaLnBrk="1" hangingPunct="1">
              <a:buClr>
                <a:srgbClr val="E24848"/>
              </a:buClr>
            </a:pPr>
            <a:r>
              <a:rPr lang="zh-CN" altLang="en-US" sz="2000" b="1">
                <a:solidFill>
                  <a:srgbClr val="80500D"/>
                </a:solidFill>
                <a:latin typeface="Arial" panose="020B0604020202020204" pitchFamily="34" charset="0"/>
              </a:rPr>
              <a:t>思考：</a:t>
            </a:r>
            <a:r>
              <a:rPr lang="zh-CN" altLang="en-US" sz="2000" b="1" dirty="0">
                <a:solidFill>
                  <a:srgbClr val="80500D"/>
                </a:solidFill>
                <a:latin typeface="Arial" panose="020B0604020202020204" pitchFamily="34" charset="0"/>
              </a:rPr>
              <a:t>高精度数每一位数字存储在一个数组中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99D9FD-5927-9D81-54AE-A1F85D655A96}"/>
              </a:ext>
            </a:extLst>
          </p:cNvPr>
          <p:cNvSpPr/>
          <p:nvPr/>
        </p:nvSpPr>
        <p:spPr>
          <a:xfrm>
            <a:off x="2195387" y="275504"/>
            <a:ext cx="2339102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高精度数存储</a:t>
            </a:r>
          </a:p>
        </p:txBody>
      </p:sp>
    </p:spTree>
    <p:extLst>
      <p:ext uri="{BB962C8B-B14F-4D97-AF65-F5344CB8AC3E}">
        <p14:creationId xmlns:p14="http://schemas.microsoft.com/office/powerpoint/2010/main" val="2949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511920-CF87-7E0B-4338-52A30A719ABB}"/>
              </a:ext>
            </a:extLst>
          </p:cNvPr>
          <p:cNvSpPr txBox="1"/>
          <p:nvPr/>
        </p:nvSpPr>
        <p:spPr>
          <a:xfrm>
            <a:off x="1657350" y="2601274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A8FFC5-733E-F678-F8FC-19ECF81D0341}"/>
              </a:ext>
            </a:extLst>
          </p:cNvPr>
          <p:cNvSpPr txBox="1"/>
          <p:nvPr/>
        </p:nvSpPr>
        <p:spPr>
          <a:xfrm>
            <a:off x="1600200" y="4248979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643156-E4F2-36E9-C43E-1FCD68950ED4}"/>
              </a:ext>
            </a:extLst>
          </p:cNvPr>
          <p:cNvSpPr/>
          <p:nvPr/>
        </p:nvSpPr>
        <p:spPr>
          <a:xfrm>
            <a:off x="0" y="1724632"/>
            <a:ext cx="1871663" cy="760413"/>
          </a:xfrm>
          <a:prstGeom prst="rect">
            <a:avLst/>
          </a:prstGeom>
          <a:solidFill>
            <a:srgbClr val="D28B2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400" dirty="0">
                <a:latin typeface="Calibri" panose="020F0502020204030204" charset="0"/>
                <a:ea typeface="微软雅黑" panose="020B0503020204020204" pitchFamily="34" charset="-122"/>
              </a:rPr>
              <a:t>问题分析</a:t>
            </a:r>
          </a:p>
        </p:txBody>
      </p:sp>
      <p:sp>
        <p:nvSpPr>
          <p:cNvPr id="7" name="ïşḻïďê-Rectangle 29">
            <a:extLst>
              <a:ext uri="{FF2B5EF4-FFF2-40B4-BE49-F238E27FC236}">
                <a16:creationId xmlns:a16="http://schemas.microsoft.com/office/drawing/2014/main" id="{E7678226-9450-752A-C8EC-B399CFF4A4E2}"/>
              </a:ext>
            </a:extLst>
          </p:cNvPr>
          <p:cNvSpPr/>
          <p:nvPr/>
        </p:nvSpPr>
        <p:spPr>
          <a:xfrm>
            <a:off x="2758354" y="845457"/>
            <a:ext cx="7106082" cy="719138"/>
          </a:xfrm>
          <a:prstGeom prst="rect">
            <a:avLst/>
          </a:prstGeom>
        </p:spPr>
        <p:txBody>
          <a:bodyPr wrap="none"/>
          <a:lstStyle/>
          <a:p>
            <a:pPr eaLnBrk="1" hangingPunct="1">
              <a:buClr>
                <a:srgbClr val="E24848"/>
              </a:buClr>
            </a:pPr>
            <a:r>
              <a:rPr lang="zh-CN" altLang="en-US" b="1" dirty="0">
                <a:solidFill>
                  <a:srgbClr val="80500D"/>
                </a:solidFill>
                <a:latin typeface="Arial" panose="020B0604020202020204" pitchFamily="34" charset="0"/>
              </a:rPr>
              <a:t>小任务：请用</a:t>
            </a:r>
            <a:r>
              <a:rPr lang="zh-CN" altLang="en-US" b="1" dirty="0">
                <a:latin typeface="Arial" panose="020B0604020202020204" pitchFamily="34" charset="0"/>
              </a:rPr>
              <a:t>字符数组</a:t>
            </a:r>
            <a:r>
              <a:rPr lang="zh-CN" altLang="en-US" b="1" dirty="0">
                <a:solidFill>
                  <a:srgbClr val="80500D"/>
                </a:solidFill>
                <a:latin typeface="Arial" panose="020B0604020202020204" pitchFamily="34" charset="0"/>
              </a:rPr>
              <a:t>方法输入</a:t>
            </a:r>
            <a:r>
              <a:rPr lang="zh-CN" altLang="en-US" b="1">
                <a:solidFill>
                  <a:srgbClr val="80500D"/>
                </a:solidFill>
                <a:latin typeface="Arial" panose="020B0604020202020204" pitchFamily="34" charset="0"/>
              </a:rPr>
              <a:t>两个高精度数</a:t>
            </a:r>
            <a:endParaRPr lang="zh-CN" altLang="en-US" b="1" dirty="0">
              <a:solidFill>
                <a:srgbClr val="80500D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E24848"/>
              </a:buClr>
            </a:pPr>
            <a:r>
              <a:rPr lang="en-US" altLang="zh-CN" b="1">
                <a:solidFill>
                  <a:srgbClr val="80500D"/>
                </a:solidFill>
                <a:latin typeface="Arial" panose="020B0604020202020204" pitchFamily="34" charset="0"/>
              </a:rPr>
              <a:t>9753186420321     123456789 </a:t>
            </a:r>
            <a:r>
              <a:rPr lang="zh-CN" altLang="en-US" b="1" dirty="0">
                <a:solidFill>
                  <a:srgbClr val="80500D"/>
                </a:solidFill>
                <a:latin typeface="Arial" panose="020B0604020202020204" pitchFamily="34" charset="0"/>
              </a:rPr>
              <a:t>（回车）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D079A9-F4C3-F947-B7D3-B2C991E0007B}"/>
              </a:ext>
            </a:extLst>
          </p:cNvPr>
          <p:cNvSpPr txBox="1"/>
          <p:nvPr/>
        </p:nvSpPr>
        <p:spPr>
          <a:xfrm>
            <a:off x="107950" y="2718407"/>
            <a:ext cx="2828925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</a:rPr>
              <a:t>char s1[110]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480BA7-2926-D27D-8F37-029C14B0D0B2}"/>
              </a:ext>
            </a:extLst>
          </p:cNvPr>
          <p:cNvSpPr txBox="1"/>
          <p:nvPr/>
        </p:nvSpPr>
        <p:spPr>
          <a:xfrm>
            <a:off x="96838" y="3697894"/>
            <a:ext cx="2828925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</a:rPr>
              <a:t>char s2[110]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BF79540-8BF5-8EAA-34E9-359503A2B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19213"/>
              </p:ext>
            </p:extLst>
          </p:nvPr>
        </p:nvGraphicFramePr>
        <p:xfrm>
          <a:off x="2328863" y="2715232"/>
          <a:ext cx="6815138" cy="519113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‘9’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‘7’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‘5’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‘3’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‘1’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‘8’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‘6’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‘4’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‘2’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‘0’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‘3’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‘2’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‘1’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‘\0’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39758B7-9D11-0E20-3320-0065C9C866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274222"/>
              </p:ext>
            </p:extLst>
          </p:nvPr>
        </p:nvGraphicFramePr>
        <p:xfrm>
          <a:off x="2328863" y="3709007"/>
          <a:ext cx="6815138" cy="519113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‘1’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‘2’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‘3’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‘4’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‘5’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‘6’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‘7’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‘8’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‘9’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‘\0’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14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6">
            <a:extLst>
              <a:ext uri="{FF2B5EF4-FFF2-40B4-BE49-F238E27FC236}">
                <a16:creationId xmlns:a16="http://schemas.microsoft.com/office/drawing/2014/main" id="{B0D74560-A4B2-5513-3608-8D349AAD1E9D}"/>
              </a:ext>
            </a:extLst>
          </p:cNvPr>
          <p:cNvSpPr/>
          <p:nvPr/>
        </p:nvSpPr>
        <p:spPr>
          <a:xfrm>
            <a:off x="34925" y="4259869"/>
            <a:ext cx="1871663" cy="760413"/>
          </a:xfrm>
          <a:prstGeom prst="rect">
            <a:avLst/>
          </a:prstGeom>
          <a:solidFill>
            <a:srgbClr val="D28B2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r>
              <a:rPr lang="zh-CN" altLang="en-US" sz="1400" dirty="0">
                <a:latin typeface="Calibri" panose="020F0502020204030204" charset="0"/>
                <a:ea typeface="微软雅黑" panose="020B0503020204020204" pitchFamily="34" charset="-122"/>
              </a:rPr>
              <a:t>亲自出码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4B14AC-F0EA-613B-6114-6C4682B91CDA}"/>
              </a:ext>
            </a:extLst>
          </p:cNvPr>
          <p:cNvSpPr txBox="1"/>
          <p:nvPr/>
        </p:nvSpPr>
        <p:spPr>
          <a:xfrm>
            <a:off x="2232169" y="5128741"/>
            <a:ext cx="6123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0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pt-BR" altLang="zh-CN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s1[N], s2[N];</a:t>
            </a:r>
          </a:p>
          <a:p>
            <a:r>
              <a:rPr lang="en-US" altLang="zh-CN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 </a:t>
            </a:r>
            <a:r>
              <a:rPr lang="en-US" altLang="zh-CN" sz="20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 </a:t>
            </a:r>
            <a:r>
              <a:rPr lang="en-US" altLang="zh-CN" sz="20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s2;</a:t>
            </a:r>
          </a:p>
          <a:p>
            <a:r>
              <a:rPr lang="en-US" altLang="zh-CN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 </a:t>
            </a:r>
            <a:r>
              <a:rPr lang="en-US" altLang="zh-CN" sz="20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 </a:t>
            </a:r>
            <a:r>
              <a:rPr lang="en-US" altLang="zh-CN" sz="20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 </a:t>
            </a:r>
            <a:r>
              <a:rPr lang="en-US" altLang="zh-CN" sz="20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 </a:t>
            </a:r>
            <a:r>
              <a:rPr lang="en-US" altLang="zh-CN" sz="20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endl;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3363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AB8B60-9BB4-4DFA-1FE5-511ED4177648}"/>
              </a:ext>
            </a:extLst>
          </p:cNvPr>
          <p:cNvSpPr txBox="1"/>
          <p:nvPr/>
        </p:nvSpPr>
        <p:spPr>
          <a:xfrm>
            <a:off x="1673224" y="2923882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134713-8F98-AB97-F88E-3B88593DFE61}"/>
              </a:ext>
            </a:extLst>
          </p:cNvPr>
          <p:cNvSpPr txBox="1"/>
          <p:nvPr/>
        </p:nvSpPr>
        <p:spPr>
          <a:xfrm>
            <a:off x="1616074" y="4571587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1F721B-9B22-C995-7509-2BFDE9D02D22}"/>
              </a:ext>
            </a:extLst>
          </p:cNvPr>
          <p:cNvSpPr/>
          <p:nvPr/>
        </p:nvSpPr>
        <p:spPr>
          <a:xfrm>
            <a:off x="0" y="1740840"/>
            <a:ext cx="3124200" cy="760413"/>
          </a:xfrm>
          <a:prstGeom prst="rect">
            <a:avLst/>
          </a:prstGeom>
          <a:solidFill>
            <a:srgbClr val="D28B2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en-US" sz="1400" dirty="0">
                <a:latin typeface="Calibri" panose="020F0502020204030204" charset="0"/>
                <a:ea typeface="微软雅黑" panose="020B0503020204020204" pitchFamily="34" charset="-122"/>
              </a:rPr>
              <a:t>方法一：前面元素从低位开始存储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7BBB1B-AE74-B888-7209-C2F940D9A466}"/>
              </a:ext>
            </a:extLst>
          </p:cNvPr>
          <p:cNvSpPr txBox="1"/>
          <p:nvPr/>
        </p:nvSpPr>
        <p:spPr>
          <a:xfrm>
            <a:off x="123824" y="2895600"/>
            <a:ext cx="2828925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err="1">
                <a:latin typeface="Arial" panose="020B0604020202020204" pitchFamily="34" charset="0"/>
              </a:rPr>
              <a:t>int</a:t>
            </a:r>
            <a:r>
              <a:rPr lang="en-US" altLang="zh-CN" sz="1400">
                <a:latin typeface="Arial" panose="020B0604020202020204" pitchFamily="34" charset="0"/>
              </a:rPr>
              <a:t> a[110]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072B81-43F6-83CA-C111-C6799D2EAE81}"/>
              </a:ext>
            </a:extLst>
          </p:cNvPr>
          <p:cNvSpPr txBox="1"/>
          <p:nvPr/>
        </p:nvSpPr>
        <p:spPr>
          <a:xfrm>
            <a:off x="123824" y="3935412"/>
            <a:ext cx="2828925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err="1">
                <a:latin typeface="Arial" panose="020B0604020202020204" pitchFamily="34" charset="0"/>
              </a:rPr>
              <a:t>int</a:t>
            </a:r>
            <a:r>
              <a:rPr lang="en-US" altLang="zh-CN" sz="1400">
                <a:latin typeface="Arial" panose="020B0604020202020204" pitchFamily="34" charset="0"/>
              </a:rPr>
              <a:t> b[110]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0B163D0-4604-C46F-4599-158C3327C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215702"/>
              </p:ext>
            </p:extLst>
          </p:nvPr>
        </p:nvGraphicFramePr>
        <p:xfrm>
          <a:off x="2344737" y="2909887"/>
          <a:ext cx="6815138" cy="519113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9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8BA1C35-4E42-EB15-E910-96FE827161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046634"/>
              </p:ext>
            </p:extLst>
          </p:nvPr>
        </p:nvGraphicFramePr>
        <p:xfrm>
          <a:off x="2355849" y="3960812"/>
          <a:ext cx="6815138" cy="519113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9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4843C09-11E1-F836-9FFD-5E6483DD68E3}"/>
              </a:ext>
            </a:extLst>
          </p:cNvPr>
          <p:cNvSpPr txBox="1"/>
          <p:nvPr/>
        </p:nvSpPr>
        <p:spPr>
          <a:xfrm>
            <a:off x="195262" y="4911725"/>
            <a:ext cx="2449512" cy="52197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</a:rPr>
              <a:t>缺点：不利于大数运算时的位置对齐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D9E7412-6347-27D3-B3DF-604D85CAE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059776"/>
              </p:ext>
            </p:extLst>
          </p:nvPr>
        </p:nvGraphicFramePr>
        <p:xfrm>
          <a:off x="4544847" y="5011737"/>
          <a:ext cx="4692650" cy="1085850"/>
        </p:xfrm>
        <a:graphic>
          <a:graphicData uri="http://schemas.openxmlformats.org/drawingml/2006/table">
            <a:tbl>
              <a:tblPr/>
              <a:tblGrid>
                <a:gridCol w="469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800" b="1">
                          <a:solidFill>
                            <a:srgbClr val="80500D"/>
                          </a:solidFill>
                        </a:rPr>
                        <a:t>9753186420321</a:t>
                      </a:r>
                      <a:endParaRPr lang="en-US" altLang="zh-CN" sz="1800" b="1" dirty="0">
                        <a:solidFill>
                          <a:srgbClr val="80500D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r">
                        <a:buNone/>
                      </a:pPr>
                      <a:r>
                        <a:rPr lang="en-US" altLang="zh-CN" sz="1800" b="1">
                          <a:solidFill>
                            <a:srgbClr val="80500D"/>
                          </a:solidFill>
                        </a:rPr>
                        <a:t>+         123456789</a:t>
                      </a:r>
                      <a:endParaRPr lang="en-US" altLang="zh-CN" sz="1800" b="1" dirty="0">
                        <a:solidFill>
                          <a:srgbClr val="80500D"/>
                        </a:solidFill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ïşḻïďê-Rectangle 29">
            <a:extLst>
              <a:ext uri="{FF2B5EF4-FFF2-40B4-BE49-F238E27FC236}">
                <a16:creationId xmlns:a16="http://schemas.microsoft.com/office/drawing/2014/main" id="{12CE0120-D33D-B6B4-31AD-F2835ABB90D8}"/>
              </a:ext>
            </a:extLst>
          </p:cNvPr>
          <p:cNvSpPr/>
          <p:nvPr/>
        </p:nvSpPr>
        <p:spPr>
          <a:xfrm>
            <a:off x="2758354" y="845457"/>
            <a:ext cx="7106082" cy="719138"/>
          </a:xfrm>
          <a:prstGeom prst="rect">
            <a:avLst/>
          </a:prstGeom>
        </p:spPr>
        <p:txBody>
          <a:bodyPr wrap="none"/>
          <a:lstStyle/>
          <a:p>
            <a:pPr eaLnBrk="1" hangingPunct="1">
              <a:buClr>
                <a:srgbClr val="E24848"/>
              </a:buClr>
            </a:pPr>
            <a:r>
              <a:rPr lang="zh-CN" altLang="en-US" b="1" dirty="0">
                <a:solidFill>
                  <a:srgbClr val="80500D"/>
                </a:solidFill>
                <a:latin typeface="Arial" panose="020B0604020202020204" pitchFamily="34" charset="0"/>
              </a:rPr>
              <a:t>小任务：请用</a:t>
            </a:r>
            <a:r>
              <a:rPr lang="zh-CN" altLang="en-US" b="1" dirty="0">
                <a:latin typeface="Arial" panose="020B0604020202020204" pitchFamily="34" charset="0"/>
              </a:rPr>
              <a:t>字符数组</a:t>
            </a:r>
            <a:r>
              <a:rPr lang="zh-CN" altLang="en-US" b="1" dirty="0">
                <a:solidFill>
                  <a:srgbClr val="80500D"/>
                </a:solidFill>
                <a:latin typeface="Arial" panose="020B0604020202020204" pitchFamily="34" charset="0"/>
              </a:rPr>
              <a:t>方法输入</a:t>
            </a:r>
            <a:r>
              <a:rPr lang="zh-CN" altLang="en-US" b="1">
                <a:solidFill>
                  <a:srgbClr val="80500D"/>
                </a:solidFill>
                <a:latin typeface="Arial" panose="020B0604020202020204" pitchFamily="34" charset="0"/>
              </a:rPr>
              <a:t>两个高精度数</a:t>
            </a:r>
            <a:endParaRPr lang="zh-CN" altLang="en-US" b="1" dirty="0">
              <a:solidFill>
                <a:srgbClr val="80500D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E24848"/>
              </a:buClr>
            </a:pPr>
            <a:r>
              <a:rPr lang="en-US" altLang="zh-CN" b="1">
                <a:solidFill>
                  <a:srgbClr val="80500D"/>
                </a:solidFill>
                <a:latin typeface="Arial" panose="020B0604020202020204" pitchFamily="34" charset="0"/>
              </a:rPr>
              <a:t>9753186420321     123456789 </a:t>
            </a:r>
            <a:r>
              <a:rPr lang="zh-CN" altLang="en-US" b="1" dirty="0">
                <a:solidFill>
                  <a:srgbClr val="80500D"/>
                </a:solidFill>
                <a:latin typeface="Arial" panose="020B0604020202020204" pitchFamily="34" charset="0"/>
              </a:rPr>
              <a:t>（回车）</a:t>
            </a:r>
          </a:p>
        </p:txBody>
      </p:sp>
    </p:spTree>
    <p:extLst>
      <p:ext uri="{BB962C8B-B14F-4D97-AF65-F5344CB8AC3E}">
        <p14:creationId xmlns:p14="http://schemas.microsoft.com/office/powerpoint/2010/main" val="217017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16F789-729B-992E-3894-ADD7E2313DC7}"/>
              </a:ext>
            </a:extLst>
          </p:cNvPr>
          <p:cNvSpPr txBox="1"/>
          <p:nvPr/>
        </p:nvSpPr>
        <p:spPr>
          <a:xfrm>
            <a:off x="1583416" y="3155456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E92B83-3E37-397C-EB16-D193102515BC}"/>
              </a:ext>
            </a:extLst>
          </p:cNvPr>
          <p:cNvSpPr txBox="1"/>
          <p:nvPr/>
        </p:nvSpPr>
        <p:spPr>
          <a:xfrm>
            <a:off x="1600200" y="5041786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4E0A6-BD07-A189-B1F3-2CC4141AC0CF}"/>
              </a:ext>
            </a:extLst>
          </p:cNvPr>
          <p:cNvSpPr txBox="1"/>
          <p:nvPr/>
        </p:nvSpPr>
        <p:spPr>
          <a:xfrm>
            <a:off x="198004" y="2512644"/>
            <a:ext cx="228981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Arial" panose="020B0604020202020204" pitchFamily="34" charset="0"/>
              </a:rPr>
              <a:t>int</a:t>
            </a:r>
            <a:r>
              <a:rPr lang="en-US" altLang="zh-CN" sz="1400">
                <a:latin typeface="Arial" panose="020B0604020202020204" pitchFamily="34" charset="0"/>
              </a:rPr>
              <a:t> a[110]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0953AD-CA44-2AEC-56DD-899761E7B39E}"/>
              </a:ext>
            </a:extLst>
          </p:cNvPr>
          <p:cNvSpPr txBox="1"/>
          <p:nvPr/>
        </p:nvSpPr>
        <p:spPr>
          <a:xfrm>
            <a:off x="198004" y="3088589"/>
            <a:ext cx="228981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Arial" panose="020B0604020202020204" pitchFamily="34" charset="0"/>
              </a:rPr>
              <a:t>int</a:t>
            </a:r>
            <a:r>
              <a:rPr lang="en-US" altLang="zh-CN" sz="1400">
                <a:latin typeface="Arial" panose="020B0604020202020204" pitchFamily="34" charset="0"/>
              </a:rPr>
              <a:t> b[110]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7A5C98C-04C7-31DE-EE1F-1365F8F55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074636"/>
              </p:ext>
            </p:extLst>
          </p:nvPr>
        </p:nvGraphicFramePr>
        <p:xfrm>
          <a:off x="1603259" y="2512644"/>
          <a:ext cx="5516880" cy="389890"/>
        </p:xfrm>
        <a:graphic>
          <a:graphicData uri="http://schemas.openxmlformats.org/drawingml/2006/table">
            <a:tbl>
              <a:tblPr/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989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FF96128-B256-F2F9-B4A1-7888A8662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0286887"/>
              </p:ext>
            </p:extLst>
          </p:nvPr>
        </p:nvGraphicFramePr>
        <p:xfrm>
          <a:off x="1603259" y="3088589"/>
          <a:ext cx="5516880" cy="326390"/>
        </p:xfrm>
        <a:graphic>
          <a:graphicData uri="http://schemas.openxmlformats.org/drawingml/2006/table">
            <a:tbl>
              <a:tblPr/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639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9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AD87A1E-B447-F50A-07BE-8B6ECD6966B3}"/>
              </a:ext>
            </a:extLst>
          </p:cNvPr>
          <p:cNvSpPr/>
          <p:nvPr/>
        </p:nvSpPr>
        <p:spPr>
          <a:xfrm>
            <a:off x="0" y="1626914"/>
            <a:ext cx="6357620" cy="641230"/>
          </a:xfrm>
          <a:prstGeom prst="rect">
            <a:avLst/>
          </a:prstGeom>
          <a:solidFill>
            <a:srgbClr val="D28B2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en-US" sz="1400" dirty="0">
                <a:latin typeface="Calibri" panose="020F0502020204030204" charset="0"/>
                <a:ea typeface="微软雅黑" panose="020B0503020204020204" pitchFamily="34" charset="-122"/>
              </a:rPr>
              <a:t>方法二：前面元素存储大数低位，后面元素存储大数高位</a:t>
            </a:r>
          </a:p>
        </p:txBody>
      </p:sp>
      <p:sp>
        <p:nvSpPr>
          <p:cNvPr id="11" name="矩形 116">
            <a:extLst>
              <a:ext uri="{FF2B5EF4-FFF2-40B4-BE49-F238E27FC236}">
                <a16:creationId xmlns:a16="http://schemas.microsoft.com/office/drawing/2014/main" id="{D1C7052A-087D-19A8-DD49-10971D3DA955}"/>
              </a:ext>
            </a:extLst>
          </p:cNvPr>
          <p:cNvSpPr/>
          <p:nvPr/>
        </p:nvSpPr>
        <p:spPr>
          <a:xfrm>
            <a:off x="0" y="4471651"/>
            <a:ext cx="5916295" cy="552450"/>
          </a:xfrm>
          <a:prstGeom prst="rect">
            <a:avLst/>
          </a:prstGeom>
          <a:solidFill>
            <a:srgbClr val="D28B2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r>
              <a:rPr lang="zh-CN" altLang="en-US" sz="1400" dirty="0">
                <a:latin typeface="Calibri" panose="020F0502020204030204" charset="0"/>
                <a:ea typeface="微软雅黑" panose="020B0503020204020204" pitchFamily="34" charset="-122"/>
              </a:rPr>
              <a:t>方法三：第一个元素存储大数长度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DADA31-5C92-BCB2-D0FF-2DCAB222EFCC}"/>
              </a:ext>
            </a:extLst>
          </p:cNvPr>
          <p:cNvSpPr txBox="1"/>
          <p:nvPr/>
        </p:nvSpPr>
        <p:spPr>
          <a:xfrm>
            <a:off x="198004" y="5475585"/>
            <a:ext cx="228981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Arial" panose="020B0604020202020204" pitchFamily="34" charset="0"/>
              </a:rPr>
              <a:t>int</a:t>
            </a:r>
            <a:r>
              <a:rPr lang="en-US" altLang="zh-CN" sz="1400">
                <a:latin typeface="Arial" panose="020B0604020202020204" pitchFamily="34" charset="0"/>
              </a:rPr>
              <a:t> a[110]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7AACB8-3F79-D700-0167-D9DC496DA8B8}"/>
              </a:ext>
            </a:extLst>
          </p:cNvPr>
          <p:cNvSpPr txBox="1"/>
          <p:nvPr/>
        </p:nvSpPr>
        <p:spPr>
          <a:xfrm>
            <a:off x="198004" y="6051530"/>
            <a:ext cx="228981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latin typeface="Arial" panose="020B0604020202020204" pitchFamily="34" charset="0"/>
              </a:rPr>
              <a:t>int</a:t>
            </a:r>
            <a:r>
              <a:rPr lang="en-US" altLang="zh-CN" sz="1400">
                <a:latin typeface="Arial" panose="020B0604020202020204" pitchFamily="34" charset="0"/>
              </a:rPr>
              <a:t> b[110]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5ADD471-D783-B149-DD0E-DC26D10D7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662589"/>
              </p:ext>
            </p:extLst>
          </p:nvPr>
        </p:nvGraphicFramePr>
        <p:xfrm>
          <a:off x="2030614" y="5475585"/>
          <a:ext cx="5884545" cy="469265"/>
        </p:xfrm>
        <a:graphic>
          <a:graphicData uri="http://schemas.openxmlformats.org/drawingml/2006/table">
            <a:tbl>
              <a:tblPr/>
              <a:tblGrid>
                <a:gridCol w="45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13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692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60DBD25-EC08-D2B3-A809-3FD9F1ABCB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485437"/>
              </p:ext>
            </p:extLst>
          </p:nvPr>
        </p:nvGraphicFramePr>
        <p:xfrm>
          <a:off x="2030614" y="6109314"/>
          <a:ext cx="5884545" cy="461645"/>
        </p:xfrm>
        <a:graphic>
          <a:graphicData uri="http://schemas.openxmlformats.org/drawingml/2006/table">
            <a:tbl>
              <a:tblPr/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9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76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616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9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8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5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400"/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1CA69AE-4215-9931-82D5-3817B7E25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632136"/>
              </p:ext>
            </p:extLst>
          </p:nvPr>
        </p:nvGraphicFramePr>
        <p:xfrm>
          <a:off x="256308" y="3738073"/>
          <a:ext cx="8402783" cy="365760"/>
        </p:xfrm>
        <a:graphic>
          <a:graphicData uri="http://schemas.openxmlformats.org/drawingml/2006/table">
            <a:tbl>
              <a:tblPr/>
              <a:tblGrid>
                <a:gridCol w="26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2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1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/>
                        <a:t>优点：大数</a:t>
                      </a:r>
                      <a:r>
                        <a:rPr lang="zh-CN" altLang="en-US" sz="1800"/>
                        <a:t>计算对齐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rgbClr val="D28B2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28B2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28B2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28B2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/>
                        <a:t>缺点：需要单独定义变量存储数组长度</a:t>
                      </a: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rgbClr val="D28B2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28B2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28B2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28B2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ïşḻïďê-Rectangle 29">
            <a:extLst>
              <a:ext uri="{FF2B5EF4-FFF2-40B4-BE49-F238E27FC236}">
                <a16:creationId xmlns:a16="http://schemas.microsoft.com/office/drawing/2014/main" id="{1E6AE71F-C379-CD75-A5F3-C8826BA1D636}"/>
              </a:ext>
            </a:extLst>
          </p:cNvPr>
          <p:cNvSpPr/>
          <p:nvPr/>
        </p:nvSpPr>
        <p:spPr>
          <a:xfrm>
            <a:off x="2855335" y="840909"/>
            <a:ext cx="7106082" cy="719138"/>
          </a:xfrm>
          <a:prstGeom prst="rect">
            <a:avLst/>
          </a:prstGeom>
        </p:spPr>
        <p:txBody>
          <a:bodyPr wrap="none"/>
          <a:lstStyle/>
          <a:p>
            <a:pPr eaLnBrk="1" hangingPunct="1">
              <a:buClr>
                <a:srgbClr val="E24848"/>
              </a:buClr>
            </a:pPr>
            <a:r>
              <a:rPr lang="zh-CN" altLang="en-US" b="1" dirty="0">
                <a:solidFill>
                  <a:srgbClr val="80500D"/>
                </a:solidFill>
                <a:latin typeface="Arial" panose="020B0604020202020204" pitchFamily="34" charset="0"/>
              </a:rPr>
              <a:t>小任务：请用</a:t>
            </a:r>
            <a:r>
              <a:rPr lang="zh-CN" altLang="en-US" b="1" dirty="0">
                <a:latin typeface="Arial" panose="020B0604020202020204" pitchFamily="34" charset="0"/>
              </a:rPr>
              <a:t>字符数组</a:t>
            </a:r>
            <a:r>
              <a:rPr lang="zh-CN" altLang="en-US" b="1" dirty="0">
                <a:solidFill>
                  <a:srgbClr val="80500D"/>
                </a:solidFill>
                <a:latin typeface="Arial" panose="020B0604020202020204" pitchFamily="34" charset="0"/>
              </a:rPr>
              <a:t>方法输入</a:t>
            </a:r>
            <a:r>
              <a:rPr lang="zh-CN" altLang="en-US" b="1">
                <a:solidFill>
                  <a:srgbClr val="80500D"/>
                </a:solidFill>
                <a:latin typeface="Arial" panose="020B0604020202020204" pitchFamily="34" charset="0"/>
              </a:rPr>
              <a:t>两个高精度数</a:t>
            </a:r>
            <a:endParaRPr lang="zh-CN" altLang="en-US" b="1" dirty="0">
              <a:solidFill>
                <a:srgbClr val="80500D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E24848"/>
              </a:buClr>
            </a:pPr>
            <a:r>
              <a:rPr lang="en-US" altLang="zh-CN" b="1">
                <a:solidFill>
                  <a:srgbClr val="80500D"/>
                </a:solidFill>
                <a:latin typeface="Arial" panose="020B0604020202020204" pitchFamily="34" charset="0"/>
              </a:rPr>
              <a:t>9753186420321     123456789 </a:t>
            </a:r>
            <a:r>
              <a:rPr lang="zh-CN" altLang="en-US" b="1" dirty="0">
                <a:solidFill>
                  <a:srgbClr val="80500D"/>
                </a:solidFill>
                <a:latin typeface="Arial" panose="020B0604020202020204" pitchFamily="34" charset="0"/>
              </a:rPr>
              <a:t>（回车）</a:t>
            </a:r>
          </a:p>
        </p:txBody>
      </p:sp>
    </p:spTree>
    <p:extLst>
      <p:ext uri="{BB962C8B-B14F-4D97-AF65-F5344CB8AC3E}">
        <p14:creationId xmlns:p14="http://schemas.microsoft.com/office/powerpoint/2010/main" val="96660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D4FFCA-2809-0A68-539C-5493147A271A}"/>
              </a:ext>
            </a:extLst>
          </p:cNvPr>
          <p:cNvSpPr txBox="1"/>
          <p:nvPr/>
        </p:nvSpPr>
        <p:spPr>
          <a:xfrm>
            <a:off x="2862696" y="2615128"/>
            <a:ext cx="700088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250" dirty="0">
                <a:solidFill>
                  <a:schemeClr val="bg1"/>
                </a:solidFill>
                <a:latin typeface="方正中俊黑简体" pitchFamily="2" charset="-122"/>
                <a:ea typeface="方正中俊黑简体" pitchFamily="2" charset="-122"/>
              </a:rPr>
              <a:t>1</a:t>
            </a:r>
            <a:endParaRPr lang="zh-CN" altLang="en-US" sz="11250" dirty="0">
              <a:solidFill>
                <a:schemeClr val="bg1"/>
              </a:solidFill>
              <a:latin typeface="方正中俊黑简体" pitchFamily="2" charset="-122"/>
              <a:ea typeface="方正中俊黑简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403897-19F9-8E19-42DB-6EA262ECBC43}"/>
              </a:ext>
            </a:extLst>
          </p:cNvPr>
          <p:cNvSpPr txBox="1"/>
          <p:nvPr/>
        </p:nvSpPr>
        <p:spPr>
          <a:xfrm>
            <a:off x="2805546" y="4262833"/>
            <a:ext cx="99298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>
                <a:solidFill>
                  <a:srgbClr val="010DFF"/>
                </a:solidFill>
                <a:latin typeface="DIN Medium" panose="02020500000000000000" pitchFamily="18" charset="0"/>
              </a:rPr>
              <a:t>PART  ONE</a:t>
            </a:r>
            <a:endParaRPr lang="zh-CN" altLang="en-US" sz="100" dirty="0">
              <a:solidFill>
                <a:srgbClr val="010DFF"/>
              </a:solidFill>
              <a:latin typeface="DIN Medium" panose="02020500000000000000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D24E93-A82D-5922-1416-D05099272842}"/>
              </a:ext>
            </a:extLst>
          </p:cNvPr>
          <p:cNvGrpSpPr/>
          <p:nvPr/>
        </p:nvGrpSpPr>
        <p:grpSpPr>
          <a:xfrm>
            <a:off x="2635749" y="1504742"/>
            <a:ext cx="6425232" cy="3785171"/>
            <a:chOff x="538163" y="19050"/>
            <a:chExt cx="7673975" cy="4521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任意多边形: 形状 84">
              <a:extLst>
                <a:ext uri="{FF2B5EF4-FFF2-40B4-BE49-F238E27FC236}">
                  <a16:creationId xmlns:a16="http://schemas.microsoft.com/office/drawing/2014/main" id="{EAC8788A-AAC6-E92B-2A16-8CEF55DED156}"/>
                </a:ext>
              </a:extLst>
            </p:cNvPr>
            <p:cNvSpPr/>
            <p:nvPr/>
          </p:nvSpPr>
          <p:spPr bwMode="auto">
            <a:xfrm>
              <a:off x="538163" y="19050"/>
              <a:ext cx="3540125" cy="4521200"/>
            </a:xfrm>
            <a:custGeom>
              <a:avLst/>
              <a:gdLst>
                <a:gd name="T0" fmla="*/ 43 w 943"/>
                <a:gd name="T1" fmla="*/ 0 h 1203"/>
                <a:gd name="T2" fmla="*/ 0 w 943"/>
                <a:gd name="T3" fmla="*/ 42 h 1203"/>
                <a:gd name="T4" fmla="*/ 0 w 943"/>
                <a:gd name="T5" fmla="*/ 1160 h 1203"/>
                <a:gd name="T6" fmla="*/ 43 w 943"/>
                <a:gd name="T7" fmla="*/ 1203 h 1203"/>
                <a:gd name="T8" fmla="*/ 943 w 943"/>
                <a:gd name="T9" fmla="*/ 1203 h 1203"/>
                <a:gd name="T10" fmla="*/ 943 w 943"/>
                <a:gd name="T11" fmla="*/ 0 h 1203"/>
                <a:gd name="T12" fmla="*/ 43 w 943"/>
                <a:gd name="T13" fmla="*/ 0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3" h="1203">
                  <a:moveTo>
                    <a:pt x="43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1160"/>
                    <a:pt x="0" y="1160"/>
                    <a:pt x="0" y="1160"/>
                  </a:cubicBezTo>
                  <a:cubicBezTo>
                    <a:pt x="0" y="1184"/>
                    <a:pt x="20" y="1203"/>
                    <a:pt x="43" y="1203"/>
                  </a:cubicBezTo>
                  <a:cubicBezTo>
                    <a:pt x="943" y="1203"/>
                    <a:pt x="943" y="1203"/>
                    <a:pt x="943" y="1203"/>
                  </a:cubicBezTo>
                  <a:cubicBezTo>
                    <a:pt x="943" y="0"/>
                    <a:pt x="943" y="0"/>
                    <a:pt x="943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D28B2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任意多边形: 形状 85">
              <a:extLst>
                <a:ext uri="{FF2B5EF4-FFF2-40B4-BE49-F238E27FC236}">
                  <a16:creationId xmlns:a16="http://schemas.microsoft.com/office/drawing/2014/main" id="{5B0677F5-AD82-4F17-B036-6375657F9840}"/>
                </a:ext>
              </a:extLst>
            </p:cNvPr>
            <p:cNvSpPr/>
            <p:nvPr/>
          </p:nvSpPr>
          <p:spPr bwMode="auto">
            <a:xfrm>
              <a:off x="4675188" y="19050"/>
              <a:ext cx="3536950" cy="4521200"/>
            </a:xfrm>
            <a:custGeom>
              <a:avLst/>
              <a:gdLst>
                <a:gd name="T0" fmla="*/ 899 w 942"/>
                <a:gd name="T1" fmla="*/ 1203 h 1203"/>
                <a:gd name="T2" fmla="*/ 942 w 942"/>
                <a:gd name="T3" fmla="*/ 1160 h 1203"/>
                <a:gd name="T4" fmla="*/ 942 w 942"/>
                <a:gd name="T5" fmla="*/ 42 h 1203"/>
                <a:gd name="T6" fmla="*/ 899 w 942"/>
                <a:gd name="T7" fmla="*/ 0 h 1203"/>
                <a:gd name="T8" fmla="*/ 0 w 942"/>
                <a:gd name="T9" fmla="*/ 0 h 1203"/>
                <a:gd name="T10" fmla="*/ 0 w 942"/>
                <a:gd name="T11" fmla="*/ 1203 h 1203"/>
                <a:gd name="T12" fmla="*/ 899 w 942"/>
                <a:gd name="T13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2" h="1203">
                  <a:moveTo>
                    <a:pt x="899" y="1203"/>
                  </a:moveTo>
                  <a:cubicBezTo>
                    <a:pt x="923" y="1203"/>
                    <a:pt x="942" y="1184"/>
                    <a:pt x="942" y="1160"/>
                  </a:cubicBezTo>
                  <a:cubicBezTo>
                    <a:pt x="942" y="42"/>
                    <a:pt x="942" y="42"/>
                    <a:pt x="942" y="42"/>
                  </a:cubicBezTo>
                  <a:cubicBezTo>
                    <a:pt x="942" y="19"/>
                    <a:pt x="923" y="0"/>
                    <a:pt x="8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3"/>
                    <a:pt x="0" y="1203"/>
                    <a:pt x="0" y="1203"/>
                  </a:cubicBezTo>
                  <a:lnTo>
                    <a:pt x="899" y="1203"/>
                  </a:lnTo>
                  <a:close/>
                </a:path>
              </a:pathLst>
            </a:custGeom>
            <a:solidFill>
              <a:srgbClr val="38160C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592DE69-5F8F-E106-92EF-FDAF0F6F298A}"/>
              </a:ext>
            </a:extLst>
          </p:cNvPr>
          <p:cNvGrpSpPr/>
          <p:nvPr/>
        </p:nvGrpSpPr>
        <p:grpSpPr>
          <a:xfrm>
            <a:off x="5600548" y="1504742"/>
            <a:ext cx="499881" cy="3785171"/>
            <a:chOff x="4078288" y="19050"/>
            <a:chExt cx="596899" cy="45212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任意多边形: 形状 82">
              <a:extLst>
                <a:ext uri="{FF2B5EF4-FFF2-40B4-BE49-F238E27FC236}">
                  <a16:creationId xmlns:a16="http://schemas.microsoft.com/office/drawing/2014/main" id="{B6CF88E4-8C0E-24F4-8F69-9B885FFC2336}"/>
                </a:ext>
              </a:extLst>
            </p:cNvPr>
            <p:cNvSpPr/>
            <p:nvPr/>
          </p:nvSpPr>
          <p:spPr bwMode="auto">
            <a:xfrm>
              <a:off x="4078288" y="19050"/>
              <a:ext cx="296862" cy="4521200"/>
            </a:xfrm>
            <a:custGeom>
              <a:avLst/>
              <a:gdLst>
                <a:gd name="T0" fmla="*/ 0 w 79"/>
                <a:gd name="T1" fmla="*/ 1203 h 1203"/>
                <a:gd name="T2" fmla="*/ 79 w 79"/>
                <a:gd name="T3" fmla="*/ 1203 h 1203"/>
                <a:gd name="T4" fmla="*/ 79 w 79"/>
                <a:gd name="T5" fmla="*/ 0 h 1203"/>
                <a:gd name="T6" fmla="*/ 0 w 79"/>
                <a:gd name="T7" fmla="*/ 0 h 1203"/>
                <a:gd name="T8" fmla="*/ 0 w 79"/>
                <a:gd name="T9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03">
                  <a:moveTo>
                    <a:pt x="0" y="1203"/>
                  </a:moveTo>
                  <a:cubicBezTo>
                    <a:pt x="9" y="1203"/>
                    <a:pt x="44" y="1203"/>
                    <a:pt x="79" y="120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03"/>
                  </a:lnTo>
                  <a:close/>
                </a:path>
              </a:pathLst>
            </a:custGeom>
            <a:solidFill>
              <a:srgbClr val="D28B2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任意多边形: 形状 83">
              <a:extLst>
                <a:ext uri="{FF2B5EF4-FFF2-40B4-BE49-F238E27FC236}">
                  <a16:creationId xmlns:a16="http://schemas.microsoft.com/office/drawing/2014/main" id="{F9FC695E-A64C-4B7C-3FC6-367F5795E07E}"/>
                </a:ext>
              </a:extLst>
            </p:cNvPr>
            <p:cNvSpPr/>
            <p:nvPr/>
          </p:nvSpPr>
          <p:spPr bwMode="auto">
            <a:xfrm>
              <a:off x="4375150" y="19050"/>
              <a:ext cx="300037" cy="4521200"/>
            </a:xfrm>
            <a:custGeom>
              <a:avLst/>
              <a:gdLst>
                <a:gd name="T0" fmla="*/ 80 w 80"/>
                <a:gd name="T1" fmla="*/ 1203 h 1203"/>
                <a:gd name="T2" fmla="*/ 80 w 80"/>
                <a:gd name="T3" fmla="*/ 0 h 1203"/>
                <a:gd name="T4" fmla="*/ 0 w 80"/>
                <a:gd name="T5" fmla="*/ 0 h 1203"/>
                <a:gd name="T6" fmla="*/ 0 w 80"/>
                <a:gd name="T7" fmla="*/ 1203 h 1203"/>
                <a:gd name="T8" fmla="*/ 80 w 80"/>
                <a:gd name="T9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203">
                  <a:moveTo>
                    <a:pt x="80" y="1203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03"/>
                    <a:pt x="0" y="1203"/>
                    <a:pt x="0" y="1203"/>
                  </a:cubicBezTo>
                  <a:cubicBezTo>
                    <a:pt x="36" y="1203"/>
                    <a:pt x="71" y="1203"/>
                    <a:pt x="80" y="1203"/>
                  </a:cubicBezTo>
                  <a:close/>
                </a:path>
              </a:pathLst>
            </a:custGeom>
            <a:solidFill>
              <a:srgbClr val="38160C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6453298-DABD-F068-D183-EB5A41E90E6D}"/>
              </a:ext>
            </a:extLst>
          </p:cNvPr>
          <p:cNvGrpSpPr/>
          <p:nvPr/>
        </p:nvGrpSpPr>
        <p:grpSpPr>
          <a:xfrm>
            <a:off x="2699163" y="1568152"/>
            <a:ext cx="6299739" cy="3659687"/>
            <a:chOff x="612775" y="93663"/>
            <a:chExt cx="7524750" cy="4371975"/>
          </a:xfrm>
          <a:solidFill>
            <a:schemeClr val="bg1">
              <a:lumMod val="65000"/>
            </a:schemeClr>
          </a:solidFill>
        </p:grpSpPr>
        <p:sp>
          <p:nvSpPr>
            <p:cNvPr id="12" name="任意多边形: 形状 80">
              <a:extLst>
                <a:ext uri="{FF2B5EF4-FFF2-40B4-BE49-F238E27FC236}">
                  <a16:creationId xmlns:a16="http://schemas.microsoft.com/office/drawing/2014/main" id="{B8E863B2-1F93-EDD1-3A30-73CCC5550733}"/>
                </a:ext>
              </a:extLst>
            </p:cNvPr>
            <p:cNvSpPr/>
            <p:nvPr/>
          </p:nvSpPr>
          <p:spPr bwMode="auto">
            <a:xfrm>
              <a:off x="612775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任意多边形: 形状 81">
              <a:extLst>
                <a:ext uri="{FF2B5EF4-FFF2-40B4-BE49-F238E27FC236}">
                  <a16:creationId xmlns:a16="http://schemas.microsoft.com/office/drawing/2014/main" id="{4BFCE413-DEAD-481C-32D1-EB18CE85F3B1}"/>
                </a:ext>
              </a:extLst>
            </p:cNvPr>
            <p:cNvSpPr/>
            <p:nvPr/>
          </p:nvSpPr>
          <p:spPr bwMode="auto">
            <a:xfrm>
              <a:off x="4799013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8B38DA-FA6A-3E40-26FF-211E6FB4B1FB}"/>
              </a:ext>
            </a:extLst>
          </p:cNvPr>
          <p:cNvGrpSpPr/>
          <p:nvPr/>
        </p:nvGrpSpPr>
        <p:grpSpPr>
          <a:xfrm>
            <a:off x="2748906" y="1568519"/>
            <a:ext cx="6198666" cy="3658952"/>
            <a:chOff x="673100" y="93663"/>
            <a:chExt cx="7404100" cy="4371975"/>
          </a:xfrm>
          <a:solidFill>
            <a:schemeClr val="bg1">
              <a:lumMod val="7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任意多边形: 形状 78">
              <a:extLst>
                <a:ext uri="{FF2B5EF4-FFF2-40B4-BE49-F238E27FC236}">
                  <a16:creationId xmlns:a16="http://schemas.microsoft.com/office/drawing/2014/main" id="{BADCCC0D-8702-190F-6E6F-5619D3414BE9}"/>
                </a:ext>
              </a:extLst>
            </p:cNvPr>
            <p:cNvSpPr/>
            <p:nvPr/>
          </p:nvSpPr>
          <p:spPr bwMode="auto">
            <a:xfrm>
              <a:off x="673100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任意多边形: 形状 79">
              <a:extLst>
                <a:ext uri="{FF2B5EF4-FFF2-40B4-BE49-F238E27FC236}">
                  <a16:creationId xmlns:a16="http://schemas.microsoft.com/office/drawing/2014/main" id="{F7236A73-1B04-E29A-DC76-070BFBC961F4}"/>
                </a:ext>
              </a:extLst>
            </p:cNvPr>
            <p:cNvSpPr/>
            <p:nvPr/>
          </p:nvSpPr>
          <p:spPr bwMode="auto">
            <a:xfrm>
              <a:off x="4740275" y="93663"/>
              <a:ext cx="3336925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705D7A0-2797-B27A-AC13-9A1E516044EB}"/>
              </a:ext>
            </a:extLst>
          </p:cNvPr>
          <p:cNvGrpSpPr/>
          <p:nvPr/>
        </p:nvGrpSpPr>
        <p:grpSpPr>
          <a:xfrm>
            <a:off x="2800093" y="1568519"/>
            <a:ext cx="6096545" cy="3658952"/>
            <a:chOff x="733425" y="93663"/>
            <a:chExt cx="7283450" cy="4371975"/>
          </a:xfrm>
          <a:solidFill>
            <a:schemeClr val="bg1">
              <a:lumMod val="8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任意多边形: 形状 76">
              <a:extLst>
                <a:ext uri="{FF2B5EF4-FFF2-40B4-BE49-F238E27FC236}">
                  <a16:creationId xmlns:a16="http://schemas.microsoft.com/office/drawing/2014/main" id="{383379C1-08EC-D8F0-8565-C7CC25D33086}"/>
                </a:ext>
              </a:extLst>
            </p:cNvPr>
            <p:cNvSpPr/>
            <p:nvPr/>
          </p:nvSpPr>
          <p:spPr bwMode="auto">
            <a:xfrm>
              <a:off x="733425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任意多边形: 形状 77">
              <a:extLst>
                <a:ext uri="{FF2B5EF4-FFF2-40B4-BE49-F238E27FC236}">
                  <a16:creationId xmlns:a16="http://schemas.microsoft.com/office/drawing/2014/main" id="{28BE48BB-66B1-8A24-1C2F-EE35A37D8D96}"/>
                </a:ext>
              </a:extLst>
            </p:cNvPr>
            <p:cNvSpPr/>
            <p:nvPr/>
          </p:nvSpPr>
          <p:spPr bwMode="auto">
            <a:xfrm>
              <a:off x="4679950" y="93663"/>
              <a:ext cx="3336925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C31CB7-E57B-02C9-86D0-DF7DBA3870F1}"/>
              </a:ext>
            </a:extLst>
          </p:cNvPr>
          <p:cNvGrpSpPr/>
          <p:nvPr/>
        </p:nvGrpSpPr>
        <p:grpSpPr>
          <a:xfrm>
            <a:off x="2851046" y="1568519"/>
            <a:ext cx="5997556" cy="3658952"/>
            <a:chOff x="793750" y="93663"/>
            <a:chExt cx="7164387" cy="4371975"/>
          </a:xfrm>
          <a:solidFill>
            <a:schemeClr val="bg1">
              <a:lumMod val="8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任意多边形: 形状 74">
              <a:extLst>
                <a:ext uri="{FF2B5EF4-FFF2-40B4-BE49-F238E27FC236}">
                  <a16:creationId xmlns:a16="http://schemas.microsoft.com/office/drawing/2014/main" id="{11526698-4FBF-8EFD-5ED0-D18D7028B8A2}"/>
                </a:ext>
              </a:extLst>
            </p:cNvPr>
            <p:cNvSpPr/>
            <p:nvPr/>
          </p:nvSpPr>
          <p:spPr bwMode="auto">
            <a:xfrm>
              <a:off x="793750" y="93663"/>
              <a:ext cx="3336925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任意多边形: 形状 75">
              <a:extLst>
                <a:ext uri="{FF2B5EF4-FFF2-40B4-BE49-F238E27FC236}">
                  <a16:creationId xmlns:a16="http://schemas.microsoft.com/office/drawing/2014/main" id="{A0424EE9-05F7-B24A-4046-21EA7474F5BE}"/>
                </a:ext>
              </a:extLst>
            </p:cNvPr>
            <p:cNvSpPr/>
            <p:nvPr/>
          </p:nvSpPr>
          <p:spPr bwMode="auto">
            <a:xfrm>
              <a:off x="4619625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5BF198-A442-1DA4-0E65-218D22317456}"/>
              </a:ext>
            </a:extLst>
          </p:cNvPr>
          <p:cNvGrpSpPr/>
          <p:nvPr/>
        </p:nvGrpSpPr>
        <p:grpSpPr>
          <a:xfrm>
            <a:off x="2900408" y="1568519"/>
            <a:ext cx="5896990" cy="3658952"/>
            <a:chOff x="854075" y="93663"/>
            <a:chExt cx="7043737" cy="4371975"/>
          </a:xfrm>
          <a:solidFill>
            <a:schemeClr val="bg1">
              <a:lumMod val="8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24" name="任意多边形: 形状 72">
              <a:extLst>
                <a:ext uri="{FF2B5EF4-FFF2-40B4-BE49-F238E27FC236}">
                  <a16:creationId xmlns:a16="http://schemas.microsoft.com/office/drawing/2014/main" id="{6408DAB1-B41F-6C34-80A4-0C7431F7A2FE}"/>
                </a:ext>
              </a:extLst>
            </p:cNvPr>
            <p:cNvSpPr/>
            <p:nvPr/>
          </p:nvSpPr>
          <p:spPr bwMode="auto">
            <a:xfrm>
              <a:off x="854075" y="93663"/>
              <a:ext cx="3336925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任意多边形: 形状 73">
              <a:extLst>
                <a:ext uri="{FF2B5EF4-FFF2-40B4-BE49-F238E27FC236}">
                  <a16:creationId xmlns:a16="http://schemas.microsoft.com/office/drawing/2014/main" id="{275E0E19-F913-A404-BC27-20A5DC08C7AF}"/>
                </a:ext>
              </a:extLst>
            </p:cNvPr>
            <p:cNvSpPr/>
            <p:nvPr/>
          </p:nvSpPr>
          <p:spPr bwMode="auto">
            <a:xfrm>
              <a:off x="4559300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80B928C-2442-E56F-E2F8-793D4CF28FD6}"/>
              </a:ext>
            </a:extLst>
          </p:cNvPr>
          <p:cNvGrpSpPr/>
          <p:nvPr/>
        </p:nvGrpSpPr>
        <p:grpSpPr>
          <a:xfrm>
            <a:off x="2950015" y="1568519"/>
            <a:ext cx="5796448" cy="3658952"/>
            <a:chOff x="912813" y="93663"/>
            <a:chExt cx="6924674" cy="4371975"/>
          </a:xfrm>
          <a:solidFill>
            <a:schemeClr val="bg1">
              <a:lumMod val="95000"/>
            </a:schemeClr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任意多边形: 形状 70">
              <a:extLst>
                <a:ext uri="{FF2B5EF4-FFF2-40B4-BE49-F238E27FC236}">
                  <a16:creationId xmlns:a16="http://schemas.microsoft.com/office/drawing/2014/main" id="{BCCA4F7A-070A-74FF-FDA2-28CECB62F519}"/>
                </a:ext>
              </a:extLst>
            </p:cNvPr>
            <p:cNvSpPr/>
            <p:nvPr/>
          </p:nvSpPr>
          <p:spPr bwMode="auto">
            <a:xfrm>
              <a:off x="912813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任意多边形: 形状 71">
              <a:extLst>
                <a:ext uri="{FF2B5EF4-FFF2-40B4-BE49-F238E27FC236}">
                  <a16:creationId xmlns:a16="http://schemas.microsoft.com/office/drawing/2014/main" id="{1F8D7AC3-7933-D172-4C4F-047231343B8B}"/>
                </a:ext>
              </a:extLst>
            </p:cNvPr>
            <p:cNvSpPr/>
            <p:nvPr/>
          </p:nvSpPr>
          <p:spPr bwMode="auto">
            <a:xfrm>
              <a:off x="4498975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5D86B04-C622-2C9C-6562-5B95F7EC332C}"/>
              </a:ext>
            </a:extLst>
          </p:cNvPr>
          <p:cNvGrpSpPr/>
          <p:nvPr/>
        </p:nvGrpSpPr>
        <p:grpSpPr>
          <a:xfrm>
            <a:off x="3000968" y="1568519"/>
            <a:ext cx="5696129" cy="3658952"/>
            <a:chOff x="973138" y="93663"/>
            <a:chExt cx="6804024" cy="4371975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任意多边形: 形状 68">
              <a:extLst>
                <a:ext uri="{FF2B5EF4-FFF2-40B4-BE49-F238E27FC236}">
                  <a16:creationId xmlns:a16="http://schemas.microsoft.com/office/drawing/2014/main" id="{4C6EBE3E-AB2C-B5D0-907F-927DE91AB114}"/>
                </a:ext>
              </a:extLst>
            </p:cNvPr>
            <p:cNvSpPr/>
            <p:nvPr/>
          </p:nvSpPr>
          <p:spPr bwMode="auto">
            <a:xfrm>
              <a:off x="973138" y="93663"/>
              <a:ext cx="3338512" cy="4371975"/>
            </a:xfrm>
            <a:custGeom>
              <a:avLst/>
              <a:gdLst>
                <a:gd name="T0" fmla="*/ 0 w 889"/>
                <a:gd name="T1" fmla="*/ 1140 h 1163"/>
                <a:gd name="T2" fmla="*/ 23 w 889"/>
                <a:gd name="T3" fmla="*/ 1163 h 1163"/>
                <a:gd name="T4" fmla="*/ 867 w 889"/>
                <a:gd name="T5" fmla="*/ 1163 h 1163"/>
                <a:gd name="T6" fmla="*/ 889 w 889"/>
                <a:gd name="T7" fmla="*/ 1140 h 1163"/>
                <a:gd name="T8" fmla="*/ 889 w 889"/>
                <a:gd name="T9" fmla="*/ 22 h 1163"/>
                <a:gd name="T10" fmla="*/ 867 w 889"/>
                <a:gd name="T11" fmla="*/ 0 h 1163"/>
                <a:gd name="T12" fmla="*/ 23 w 889"/>
                <a:gd name="T13" fmla="*/ 0 h 1163"/>
                <a:gd name="T14" fmla="*/ 0 w 889"/>
                <a:gd name="T15" fmla="*/ 22 h 1163"/>
                <a:gd name="T16" fmla="*/ 0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0" y="1140"/>
                  </a:moveTo>
                  <a:cubicBezTo>
                    <a:pt x="0" y="1153"/>
                    <a:pt x="11" y="1163"/>
                    <a:pt x="23" y="1163"/>
                  </a:cubicBezTo>
                  <a:cubicBezTo>
                    <a:pt x="867" y="1163"/>
                    <a:pt x="867" y="1163"/>
                    <a:pt x="867" y="1163"/>
                  </a:cubicBezTo>
                  <a:cubicBezTo>
                    <a:pt x="879" y="1163"/>
                    <a:pt x="889" y="1153"/>
                    <a:pt x="889" y="1140"/>
                  </a:cubicBezTo>
                  <a:cubicBezTo>
                    <a:pt x="889" y="22"/>
                    <a:pt x="889" y="22"/>
                    <a:pt x="889" y="22"/>
                  </a:cubicBezTo>
                  <a:cubicBezTo>
                    <a:pt x="889" y="10"/>
                    <a:pt x="879" y="0"/>
                    <a:pt x="86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2"/>
                  </a:cubicBezTo>
                  <a:lnTo>
                    <a:pt x="0" y="1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任意多边形: 形状 69">
              <a:extLst>
                <a:ext uri="{FF2B5EF4-FFF2-40B4-BE49-F238E27FC236}">
                  <a16:creationId xmlns:a16="http://schemas.microsoft.com/office/drawing/2014/main" id="{D7744DEF-3987-7606-B5EA-3F2CF20846D6}"/>
                </a:ext>
              </a:extLst>
            </p:cNvPr>
            <p:cNvSpPr/>
            <p:nvPr/>
          </p:nvSpPr>
          <p:spPr bwMode="auto">
            <a:xfrm>
              <a:off x="4438650" y="93663"/>
              <a:ext cx="3338512" cy="4371975"/>
            </a:xfrm>
            <a:custGeom>
              <a:avLst/>
              <a:gdLst>
                <a:gd name="T0" fmla="*/ 889 w 889"/>
                <a:gd name="T1" fmla="*/ 1140 h 1163"/>
                <a:gd name="T2" fmla="*/ 866 w 889"/>
                <a:gd name="T3" fmla="*/ 1163 h 1163"/>
                <a:gd name="T4" fmla="*/ 23 w 889"/>
                <a:gd name="T5" fmla="*/ 1163 h 1163"/>
                <a:gd name="T6" fmla="*/ 0 w 889"/>
                <a:gd name="T7" fmla="*/ 1140 h 1163"/>
                <a:gd name="T8" fmla="*/ 0 w 889"/>
                <a:gd name="T9" fmla="*/ 22 h 1163"/>
                <a:gd name="T10" fmla="*/ 23 w 889"/>
                <a:gd name="T11" fmla="*/ 0 h 1163"/>
                <a:gd name="T12" fmla="*/ 866 w 889"/>
                <a:gd name="T13" fmla="*/ 0 h 1163"/>
                <a:gd name="T14" fmla="*/ 889 w 889"/>
                <a:gd name="T15" fmla="*/ 22 h 1163"/>
                <a:gd name="T16" fmla="*/ 889 w 889"/>
                <a:gd name="T17" fmla="*/ 1140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9" h="1163">
                  <a:moveTo>
                    <a:pt x="889" y="1140"/>
                  </a:moveTo>
                  <a:cubicBezTo>
                    <a:pt x="889" y="1153"/>
                    <a:pt x="879" y="1163"/>
                    <a:pt x="866" y="1163"/>
                  </a:cubicBezTo>
                  <a:cubicBezTo>
                    <a:pt x="23" y="1163"/>
                    <a:pt x="23" y="1163"/>
                    <a:pt x="23" y="1163"/>
                  </a:cubicBezTo>
                  <a:cubicBezTo>
                    <a:pt x="10" y="1163"/>
                    <a:pt x="0" y="1153"/>
                    <a:pt x="0" y="114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66" y="0"/>
                    <a:pt x="866" y="0"/>
                    <a:pt x="866" y="0"/>
                  </a:cubicBezTo>
                  <a:cubicBezTo>
                    <a:pt x="879" y="0"/>
                    <a:pt x="889" y="10"/>
                    <a:pt x="889" y="22"/>
                  </a:cubicBezTo>
                  <a:lnTo>
                    <a:pt x="889" y="11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2" name="任意多边形: 形状 12">
            <a:extLst>
              <a:ext uri="{FF2B5EF4-FFF2-40B4-BE49-F238E27FC236}">
                <a16:creationId xmlns:a16="http://schemas.microsoft.com/office/drawing/2014/main" id="{AF2B3AC9-007E-A942-D1A8-90B90A67C66A}"/>
              </a:ext>
            </a:extLst>
          </p:cNvPr>
          <p:cNvSpPr/>
          <p:nvPr/>
        </p:nvSpPr>
        <p:spPr bwMode="auto">
          <a:xfrm>
            <a:off x="6009121" y="1797541"/>
            <a:ext cx="100013" cy="3197225"/>
          </a:xfrm>
          <a:custGeom>
            <a:avLst/>
            <a:gdLst>
              <a:gd name="T0" fmla="*/ 16 w 32"/>
              <a:gd name="T1" fmla="*/ 0 h 1016"/>
              <a:gd name="T2" fmla="*/ 16 w 32"/>
              <a:gd name="T3" fmla="*/ 32 h 1016"/>
              <a:gd name="T4" fmla="*/ 16 w 32"/>
              <a:gd name="T5" fmla="*/ 82 h 1016"/>
              <a:gd name="T6" fmla="*/ 16 w 32"/>
              <a:gd name="T7" fmla="*/ 114 h 1016"/>
              <a:gd name="T8" fmla="*/ 16 w 32"/>
              <a:gd name="T9" fmla="*/ 82 h 1016"/>
              <a:gd name="T10" fmla="*/ 0 w 32"/>
              <a:gd name="T11" fmla="*/ 180 h 1016"/>
              <a:gd name="T12" fmla="*/ 32 w 32"/>
              <a:gd name="T13" fmla="*/ 180 h 1016"/>
              <a:gd name="T14" fmla="*/ 16 w 32"/>
              <a:gd name="T15" fmla="*/ 246 h 1016"/>
              <a:gd name="T16" fmla="*/ 16 w 32"/>
              <a:gd name="T17" fmla="*/ 278 h 1016"/>
              <a:gd name="T18" fmla="*/ 16 w 32"/>
              <a:gd name="T19" fmla="*/ 246 h 1016"/>
              <a:gd name="T20" fmla="*/ 0 w 32"/>
              <a:gd name="T21" fmla="*/ 344 h 1016"/>
              <a:gd name="T22" fmla="*/ 32 w 32"/>
              <a:gd name="T23" fmla="*/ 344 h 1016"/>
              <a:gd name="T24" fmla="*/ 16 w 32"/>
              <a:gd name="T25" fmla="*/ 410 h 1016"/>
              <a:gd name="T26" fmla="*/ 16 w 32"/>
              <a:gd name="T27" fmla="*/ 442 h 1016"/>
              <a:gd name="T28" fmla="*/ 16 w 32"/>
              <a:gd name="T29" fmla="*/ 410 h 1016"/>
              <a:gd name="T30" fmla="*/ 0 w 32"/>
              <a:gd name="T31" fmla="*/ 508 h 1016"/>
              <a:gd name="T32" fmla="*/ 32 w 32"/>
              <a:gd name="T33" fmla="*/ 508 h 1016"/>
              <a:gd name="T34" fmla="*/ 16 w 32"/>
              <a:gd name="T35" fmla="*/ 574 h 1016"/>
              <a:gd name="T36" fmla="*/ 16 w 32"/>
              <a:gd name="T37" fmla="*/ 606 h 1016"/>
              <a:gd name="T38" fmla="*/ 16 w 32"/>
              <a:gd name="T39" fmla="*/ 574 h 1016"/>
              <a:gd name="T40" fmla="*/ 0 w 32"/>
              <a:gd name="T41" fmla="*/ 672 h 1016"/>
              <a:gd name="T42" fmla="*/ 32 w 32"/>
              <a:gd name="T43" fmla="*/ 672 h 1016"/>
              <a:gd name="T44" fmla="*/ 16 w 32"/>
              <a:gd name="T45" fmla="*/ 738 h 1016"/>
              <a:gd name="T46" fmla="*/ 16 w 32"/>
              <a:gd name="T47" fmla="*/ 770 h 1016"/>
              <a:gd name="T48" fmla="*/ 16 w 32"/>
              <a:gd name="T49" fmla="*/ 738 h 1016"/>
              <a:gd name="T50" fmla="*/ 0 w 32"/>
              <a:gd name="T51" fmla="*/ 836 h 1016"/>
              <a:gd name="T52" fmla="*/ 32 w 32"/>
              <a:gd name="T53" fmla="*/ 836 h 1016"/>
              <a:gd name="T54" fmla="*/ 16 w 32"/>
              <a:gd name="T55" fmla="*/ 902 h 1016"/>
              <a:gd name="T56" fmla="*/ 16 w 32"/>
              <a:gd name="T57" fmla="*/ 934 h 1016"/>
              <a:gd name="T58" fmla="*/ 16 w 32"/>
              <a:gd name="T59" fmla="*/ 902 h 1016"/>
              <a:gd name="T60" fmla="*/ 0 w 32"/>
              <a:gd name="T61" fmla="*/ 1000 h 1016"/>
              <a:gd name="T62" fmla="*/ 32 w 32"/>
              <a:gd name="T63" fmla="*/ 100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1016">
                <a:moveTo>
                  <a:pt x="0" y="16"/>
                </a:move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ubicBezTo>
                  <a:pt x="7" y="32"/>
                  <a:pt x="0" y="25"/>
                  <a:pt x="0" y="16"/>
                </a:cubicBezTo>
                <a:close/>
                <a:moveTo>
                  <a:pt x="16" y="82"/>
                </a:moveTo>
                <a:cubicBezTo>
                  <a:pt x="7" y="82"/>
                  <a:pt x="0" y="89"/>
                  <a:pt x="0" y="98"/>
                </a:cubicBezTo>
                <a:cubicBezTo>
                  <a:pt x="0" y="107"/>
                  <a:pt x="7" y="114"/>
                  <a:pt x="16" y="114"/>
                </a:cubicBezTo>
                <a:cubicBezTo>
                  <a:pt x="25" y="114"/>
                  <a:pt x="32" y="107"/>
                  <a:pt x="32" y="98"/>
                </a:cubicBezTo>
                <a:cubicBezTo>
                  <a:pt x="32" y="89"/>
                  <a:pt x="25" y="82"/>
                  <a:pt x="16" y="82"/>
                </a:cubicBezTo>
                <a:close/>
                <a:moveTo>
                  <a:pt x="16" y="164"/>
                </a:moveTo>
                <a:cubicBezTo>
                  <a:pt x="7" y="164"/>
                  <a:pt x="0" y="171"/>
                  <a:pt x="0" y="180"/>
                </a:cubicBezTo>
                <a:cubicBezTo>
                  <a:pt x="0" y="189"/>
                  <a:pt x="7" y="196"/>
                  <a:pt x="16" y="196"/>
                </a:cubicBezTo>
                <a:cubicBezTo>
                  <a:pt x="25" y="196"/>
                  <a:pt x="32" y="189"/>
                  <a:pt x="32" y="180"/>
                </a:cubicBezTo>
                <a:cubicBezTo>
                  <a:pt x="32" y="171"/>
                  <a:pt x="25" y="164"/>
                  <a:pt x="16" y="164"/>
                </a:cubicBezTo>
                <a:close/>
                <a:moveTo>
                  <a:pt x="16" y="246"/>
                </a:moveTo>
                <a:cubicBezTo>
                  <a:pt x="7" y="246"/>
                  <a:pt x="0" y="253"/>
                  <a:pt x="0" y="262"/>
                </a:cubicBezTo>
                <a:cubicBezTo>
                  <a:pt x="0" y="271"/>
                  <a:pt x="7" y="278"/>
                  <a:pt x="16" y="278"/>
                </a:cubicBezTo>
                <a:cubicBezTo>
                  <a:pt x="25" y="278"/>
                  <a:pt x="32" y="271"/>
                  <a:pt x="32" y="262"/>
                </a:cubicBezTo>
                <a:cubicBezTo>
                  <a:pt x="32" y="253"/>
                  <a:pt x="25" y="246"/>
                  <a:pt x="16" y="246"/>
                </a:cubicBezTo>
                <a:close/>
                <a:moveTo>
                  <a:pt x="16" y="328"/>
                </a:moveTo>
                <a:cubicBezTo>
                  <a:pt x="7" y="328"/>
                  <a:pt x="0" y="335"/>
                  <a:pt x="0" y="344"/>
                </a:cubicBezTo>
                <a:cubicBezTo>
                  <a:pt x="0" y="353"/>
                  <a:pt x="7" y="360"/>
                  <a:pt x="16" y="360"/>
                </a:cubicBezTo>
                <a:cubicBezTo>
                  <a:pt x="25" y="360"/>
                  <a:pt x="32" y="353"/>
                  <a:pt x="32" y="344"/>
                </a:cubicBezTo>
                <a:cubicBezTo>
                  <a:pt x="32" y="335"/>
                  <a:pt x="25" y="328"/>
                  <a:pt x="16" y="328"/>
                </a:cubicBezTo>
                <a:close/>
                <a:moveTo>
                  <a:pt x="16" y="410"/>
                </a:moveTo>
                <a:cubicBezTo>
                  <a:pt x="7" y="410"/>
                  <a:pt x="0" y="417"/>
                  <a:pt x="0" y="426"/>
                </a:cubicBezTo>
                <a:cubicBezTo>
                  <a:pt x="0" y="435"/>
                  <a:pt x="7" y="442"/>
                  <a:pt x="16" y="442"/>
                </a:cubicBezTo>
                <a:cubicBezTo>
                  <a:pt x="25" y="442"/>
                  <a:pt x="32" y="435"/>
                  <a:pt x="32" y="426"/>
                </a:cubicBezTo>
                <a:cubicBezTo>
                  <a:pt x="32" y="417"/>
                  <a:pt x="25" y="410"/>
                  <a:pt x="16" y="410"/>
                </a:cubicBezTo>
                <a:close/>
                <a:moveTo>
                  <a:pt x="16" y="492"/>
                </a:moveTo>
                <a:cubicBezTo>
                  <a:pt x="7" y="492"/>
                  <a:pt x="0" y="499"/>
                  <a:pt x="0" y="508"/>
                </a:cubicBezTo>
                <a:cubicBezTo>
                  <a:pt x="0" y="517"/>
                  <a:pt x="7" y="524"/>
                  <a:pt x="16" y="524"/>
                </a:cubicBezTo>
                <a:cubicBezTo>
                  <a:pt x="25" y="524"/>
                  <a:pt x="32" y="517"/>
                  <a:pt x="32" y="508"/>
                </a:cubicBezTo>
                <a:cubicBezTo>
                  <a:pt x="32" y="499"/>
                  <a:pt x="25" y="492"/>
                  <a:pt x="16" y="492"/>
                </a:cubicBezTo>
                <a:close/>
                <a:moveTo>
                  <a:pt x="16" y="574"/>
                </a:moveTo>
                <a:cubicBezTo>
                  <a:pt x="7" y="574"/>
                  <a:pt x="0" y="581"/>
                  <a:pt x="0" y="590"/>
                </a:cubicBezTo>
                <a:cubicBezTo>
                  <a:pt x="0" y="599"/>
                  <a:pt x="7" y="606"/>
                  <a:pt x="16" y="606"/>
                </a:cubicBezTo>
                <a:cubicBezTo>
                  <a:pt x="25" y="606"/>
                  <a:pt x="32" y="599"/>
                  <a:pt x="32" y="590"/>
                </a:cubicBezTo>
                <a:cubicBezTo>
                  <a:pt x="32" y="581"/>
                  <a:pt x="25" y="574"/>
                  <a:pt x="16" y="574"/>
                </a:cubicBezTo>
                <a:close/>
                <a:moveTo>
                  <a:pt x="16" y="656"/>
                </a:moveTo>
                <a:cubicBezTo>
                  <a:pt x="7" y="656"/>
                  <a:pt x="0" y="663"/>
                  <a:pt x="0" y="672"/>
                </a:cubicBezTo>
                <a:cubicBezTo>
                  <a:pt x="0" y="681"/>
                  <a:pt x="7" y="688"/>
                  <a:pt x="16" y="688"/>
                </a:cubicBezTo>
                <a:cubicBezTo>
                  <a:pt x="25" y="688"/>
                  <a:pt x="32" y="681"/>
                  <a:pt x="32" y="672"/>
                </a:cubicBezTo>
                <a:cubicBezTo>
                  <a:pt x="32" y="663"/>
                  <a:pt x="25" y="656"/>
                  <a:pt x="16" y="656"/>
                </a:cubicBezTo>
                <a:close/>
                <a:moveTo>
                  <a:pt x="16" y="738"/>
                </a:moveTo>
                <a:cubicBezTo>
                  <a:pt x="7" y="738"/>
                  <a:pt x="0" y="745"/>
                  <a:pt x="0" y="754"/>
                </a:cubicBezTo>
                <a:cubicBezTo>
                  <a:pt x="0" y="763"/>
                  <a:pt x="7" y="770"/>
                  <a:pt x="16" y="770"/>
                </a:cubicBezTo>
                <a:cubicBezTo>
                  <a:pt x="25" y="770"/>
                  <a:pt x="32" y="763"/>
                  <a:pt x="32" y="754"/>
                </a:cubicBezTo>
                <a:cubicBezTo>
                  <a:pt x="32" y="745"/>
                  <a:pt x="25" y="738"/>
                  <a:pt x="16" y="738"/>
                </a:cubicBezTo>
                <a:close/>
                <a:moveTo>
                  <a:pt x="16" y="820"/>
                </a:moveTo>
                <a:cubicBezTo>
                  <a:pt x="7" y="820"/>
                  <a:pt x="0" y="827"/>
                  <a:pt x="0" y="836"/>
                </a:cubicBezTo>
                <a:cubicBezTo>
                  <a:pt x="0" y="845"/>
                  <a:pt x="7" y="852"/>
                  <a:pt x="16" y="852"/>
                </a:cubicBezTo>
                <a:cubicBezTo>
                  <a:pt x="25" y="852"/>
                  <a:pt x="32" y="845"/>
                  <a:pt x="32" y="836"/>
                </a:cubicBezTo>
                <a:cubicBezTo>
                  <a:pt x="32" y="827"/>
                  <a:pt x="25" y="820"/>
                  <a:pt x="16" y="820"/>
                </a:cubicBezTo>
                <a:close/>
                <a:moveTo>
                  <a:pt x="16" y="902"/>
                </a:moveTo>
                <a:cubicBezTo>
                  <a:pt x="7" y="902"/>
                  <a:pt x="0" y="909"/>
                  <a:pt x="0" y="918"/>
                </a:cubicBezTo>
                <a:cubicBezTo>
                  <a:pt x="0" y="927"/>
                  <a:pt x="7" y="934"/>
                  <a:pt x="16" y="934"/>
                </a:cubicBezTo>
                <a:cubicBezTo>
                  <a:pt x="25" y="934"/>
                  <a:pt x="32" y="927"/>
                  <a:pt x="32" y="918"/>
                </a:cubicBezTo>
                <a:cubicBezTo>
                  <a:pt x="32" y="909"/>
                  <a:pt x="25" y="902"/>
                  <a:pt x="16" y="902"/>
                </a:cubicBezTo>
                <a:close/>
                <a:moveTo>
                  <a:pt x="16" y="984"/>
                </a:moveTo>
                <a:cubicBezTo>
                  <a:pt x="7" y="984"/>
                  <a:pt x="0" y="991"/>
                  <a:pt x="0" y="1000"/>
                </a:cubicBezTo>
                <a:cubicBezTo>
                  <a:pt x="0" y="1009"/>
                  <a:pt x="7" y="1016"/>
                  <a:pt x="16" y="1016"/>
                </a:cubicBezTo>
                <a:cubicBezTo>
                  <a:pt x="25" y="1016"/>
                  <a:pt x="32" y="1009"/>
                  <a:pt x="32" y="1000"/>
                </a:cubicBezTo>
                <a:cubicBezTo>
                  <a:pt x="32" y="991"/>
                  <a:pt x="25" y="984"/>
                  <a:pt x="16" y="9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任意多边形: 形状 13">
            <a:extLst>
              <a:ext uri="{FF2B5EF4-FFF2-40B4-BE49-F238E27FC236}">
                <a16:creationId xmlns:a16="http://schemas.microsoft.com/office/drawing/2014/main" id="{AB30D407-EA5F-B2DE-A28D-DE224B6652DC}"/>
              </a:ext>
            </a:extLst>
          </p:cNvPr>
          <p:cNvSpPr/>
          <p:nvPr/>
        </p:nvSpPr>
        <p:spPr bwMode="auto">
          <a:xfrm>
            <a:off x="6009121" y="1797541"/>
            <a:ext cx="65088" cy="3197225"/>
          </a:xfrm>
          <a:custGeom>
            <a:avLst/>
            <a:gdLst>
              <a:gd name="T0" fmla="*/ 16 w 21"/>
              <a:gd name="T1" fmla="*/ 246 h 1016"/>
              <a:gd name="T2" fmla="*/ 9 w 21"/>
              <a:gd name="T3" fmla="*/ 262 h 1016"/>
              <a:gd name="T4" fmla="*/ 16 w 21"/>
              <a:gd name="T5" fmla="*/ 278 h 1016"/>
              <a:gd name="T6" fmla="*/ 16 w 21"/>
              <a:gd name="T7" fmla="*/ 524 h 1016"/>
              <a:gd name="T8" fmla="*/ 9 w 21"/>
              <a:gd name="T9" fmla="*/ 508 h 1016"/>
              <a:gd name="T10" fmla="*/ 16 w 21"/>
              <a:gd name="T11" fmla="*/ 492 h 1016"/>
              <a:gd name="T12" fmla="*/ 16 w 21"/>
              <a:gd name="T13" fmla="*/ 524 h 1016"/>
              <a:gd name="T14" fmla="*/ 21 w 21"/>
              <a:gd name="T15" fmla="*/ 359 h 1016"/>
              <a:gd name="T16" fmla="*/ 21 w 21"/>
              <a:gd name="T17" fmla="*/ 329 h 1016"/>
              <a:gd name="T18" fmla="*/ 0 w 21"/>
              <a:gd name="T19" fmla="*/ 344 h 1016"/>
              <a:gd name="T20" fmla="*/ 16 w 21"/>
              <a:gd name="T21" fmla="*/ 442 h 1016"/>
              <a:gd name="T22" fmla="*/ 9 w 21"/>
              <a:gd name="T23" fmla="*/ 426 h 1016"/>
              <a:gd name="T24" fmla="*/ 16 w 21"/>
              <a:gd name="T25" fmla="*/ 410 h 1016"/>
              <a:gd name="T26" fmla="*/ 16 w 21"/>
              <a:gd name="T27" fmla="*/ 442 h 1016"/>
              <a:gd name="T28" fmla="*/ 21 w 21"/>
              <a:gd name="T29" fmla="*/ 113 h 1016"/>
              <a:gd name="T30" fmla="*/ 21 w 21"/>
              <a:gd name="T31" fmla="*/ 83 h 1016"/>
              <a:gd name="T32" fmla="*/ 0 w 21"/>
              <a:gd name="T33" fmla="*/ 98 h 1016"/>
              <a:gd name="T34" fmla="*/ 16 w 21"/>
              <a:gd name="T35" fmla="*/ 32 h 1016"/>
              <a:gd name="T36" fmla="*/ 9 w 21"/>
              <a:gd name="T37" fmla="*/ 16 h 1016"/>
              <a:gd name="T38" fmla="*/ 16 w 21"/>
              <a:gd name="T39" fmla="*/ 0 h 1016"/>
              <a:gd name="T40" fmla="*/ 16 w 21"/>
              <a:gd name="T41" fmla="*/ 32 h 1016"/>
              <a:gd name="T42" fmla="*/ 21 w 21"/>
              <a:gd name="T43" fmla="*/ 195 h 1016"/>
              <a:gd name="T44" fmla="*/ 21 w 21"/>
              <a:gd name="T45" fmla="*/ 165 h 1016"/>
              <a:gd name="T46" fmla="*/ 0 w 21"/>
              <a:gd name="T47" fmla="*/ 180 h 1016"/>
              <a:gd name="T48" fmla="*/ 16 w 21"/>
              <a:gd name="T49" fmla="*/ 934 h 1016"/>
              <a:gd name="T50" fmla="*/ 9 w 21"/>
              <a:gd name="T51" fmla="*/ 918 h 1016"/>
              <a:gd name="T52" fmla="*/ 16 w 21"/>
              <a:gd name="T53" fmla="*/ 902 h 1016"/>
              <a:gd name="T54" fmla="*/ 16 w 21"/>
              <a:gd name="T55" fmla="*/ 934 h 1016"/>
              <a:gd name="T56" fmla="*/ 21 w 21"/>
              <a:gd name="T57" fmla="*/ 985 h 1016"/>
              <a:gd name="T58" fmla="*/ 0 w 21"/>
              <a:gd name="T59" fmla="*/ 1000 h 1016"/>
              <a:gd name="T60" fmla="*/ 21 w 21"/>
              <a:gd name="T61" fmla="*/ 1015 h 1016"/>
              <a:gd name="T62" fmla="*/ 16 w 21"/>
              <a:gd name="T63" fmla="*/ 852 h 1016"/>
              <a:gd name="T64" fmla="*/ 9 w 21"/>
              <a:gd name="T65" fmla="*/ 836 h 1016"/>
              <a:gd name="T66" fmla="*/ 16 w 21"/>
              <a:gd name="T67" fmla="*/ 820 h 1016"/>
              <a:gd name="T68" fmla="*/ 16 w 21"/>
              <a:gd name="T69" fmla="*/ 852 h 1016"/>
              <a:gd name="T70" fmla="*/ 21 w 21"/>
              <a:gd name="T71" fmla="*/ 687 h 1016"/>
              <a:gd name="T72" fmla="*/ 21 w 21"/>
              <a:gd name="T73" fmla="*/ 657 h 1016"/>
              <a:gd name="T74" fmla="*/ 0 w 21"/>
              <a:gd name="T75" fmla="*/ 672 h 1016"/>
              <a:gd name="T76" fmla="*/ 16 w 21"/>
              <a:gd name="T77" fmla="*/ 770 h 1016"/>
              <a:gd name="T78" fmla="*/ 9 w 21"/>
              <a:gd name="T79" fmla="*/ 754 h 1016"/>
              <a:gd name="T80" fmla="*/ 16 w 21"/>
              <a:gd name="T81" fmla="*/ 738 h 1016"/>
              <a:gd name="T82" fmla="*/ 16 w 21"/>
              <a:gd name="T83" fmla="*/ 770 h 1016"/>
              <a:gd name="T84" fmla="*/ 21 w 21"/>
              <a:gd name="T85" fmla="*/ 605 h 1016"/>
              <a:gd name="T86" fmla="*/ 21 w 21"/>
              <a:gd name="T87" fmla="*/ 575 h 1016"/>
              <a:gd name="T88" fmla="*/ 0 w 21"/>
              <a:gd name="T89" fmla="*/ 59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" h="1016">
                <a:moveTo>
                  <a:pt x="0" y="262"/>
                </a:moveTo>
                <a:cubicBezTo>
                  <a:pt x="0" y="253"/>
                  <a:pt x="7" y="246"/>
                  <a:pt x="16" y="246"/>
                </a:cubicBezTo>
                <a:cubicBezTo>
                  <a:pt x="18" y="246"/>
                  <a:pt x="19" y="247"/>
                  <a:pt x="21" y="247"/>
                </a:cubicBezTo>
                <a:cubicBezTo>
                  <a:pt x="14" y="249"/>
                  <a:pt x="9" y="255"/>
                  <a:pt x="9" y="262"/>
                </a:cubicBezTo>
                <a:cubicBezTo>
                  <a:pt x="9" y="269"/>
                  <a:pt x="14" y="275"/>
                  <a:pt x="21" y="277"/>
                </a:cubicBezTo>
                <a:cubicBezTo>
                  <a:pt x="19" y="278"/>
                  <a:pt x="18" y="278"/>
                  <a:pt x="16" y="278"/>
                </a:cubicBezTo>
                <a:cubicBezTo>
                  <a:pt x="7" y="278"/>
                  <a:pt x="0" y="271"/>
                  <a:pt x="0" y="262"/>
                </a:cubicBezTo>
                <a:close/>
                <a:moveTo>
                  <a:pt x="16" y="524"/>
                </a:moveTo>
                <a:cubicBezTo>
                  <a:pt x="18" y="524"/>
                  <a:pt x="19" y="524"/>
                  <a:pt x="21" y="523"/>
                </a:cubicBezTo>
                <a:cubicBezTo>
                  <a:pt x="14" y="521"/>
                  <a:pt x="9" y="515"/>
                  <a:pt x="9" y="508"/>
                </a:cubicBezTo>
                <a:cubicBezTo>
                  <a:pt x="9" y="501"/>
                  <a:pt x="14" y="495"/>
                  <a:pt x="21" y="493"/>
                </a:cubicBezTo>
                <a:cubicBezTo>
                  <a:pt x="19" y="493"/>
                  <a:pt x="18" y="492"/>
                  <a:pt x="16" y="492"/>
                </a:cubicBezTo>
                <a:cubicBezTo>
                  <a:pt x="7" y="492"/>
                  <a:pt x="0" y="499"/>
                  <a:pt x="0" y="508"/>
                </a:cubicBezTo>
                <a:cubicBezTo>
                  <a:pt x="0" y="517"/>
                  <a:pt x="7" y="524"/>
                  <a:pt x="16" y="524"/>
                </a:cubicBezTo>
                <a:close/>
                <a:moveTo>
                  <a:pt x="16" y="360"/>
                </a:moveTo>
                <a:cubicBezTo>
                  <a:pt x="18" y="360"/>
                  <a:pt x="19" y="360"/>
                  <a:pt x="21" y="359"/>
                </a:cubicBezTo>
                <a:cubicBezTo>
                  <a:pt x="14" y="357"/>
                  <a:pt x="9" y="351"/>
                  <a:pt x="9" y="344"/>
                </a:cubicBezTo>
                <a:cubicBezTo>
                  <a:pt x="9" y="337"/>
                  <a:pt x="14" y="331"/>
                  <a:pt x="21" y="329"/>
                </a:cubicBezTo>
                <a:cubicBezTo>
                  <a:pt x="19" y="329"/>
                  <a:pt x="18" y="328"/>
                  <a:pt x="16" y="328"/>
                </a:cubicBezTo>
                <a:cubicBezTo>
                  <a:pt x="7" y="328"/>
                  <a:pt x="0" y="335"/>
                  <a:pt x="0" y="344"/>
                </a:cubicBezTo>
                <a:cubicBezTo>
                  <a:pt x="0" y="353"/>
                  <a:pt x="7" y="360"/>
                  <a:pt x="16" y="360"/>
                </a:cubicBezTo>
                <a:close/>
                <a:moveTo>
                  <a:pt x="16" y="442"/>
                </a:moveTo>
                <a:cubicBezTo>
                  <a:pt x="18" y="442"/>
                  <a:pt x="19" y="442"/>
                  <a:pt x="21" y="441"/>
                </a:cubicBezTo>
                <a:cubicBezTo>
                  <a:pt x="14" y="439"/>
                  <a:pt x="9" y="433"/>
                  <a:pt x="9" y="426"/>
                </a:cubicBezTo>
                <a:cubicBezTo>
                  <a:pt x="9" y="419"/>
                  <a:pt x="14" y="413"/>
                  <a:pt x="21" y="411"/>
                </a:cubicBezTo>
                <a:cubicBezTo>
                  <a:pt x="19" y="411"/>
                  <a:pt x="18" y="410"/>
                  <a:pt x="16" y="410"/>
                </a:cubicBezTo>
                <a:cubicBezTo>
                  <a:pt x="7" y="410"/>
                  <a:pt x="0" y="417"/>
                  <a:pt x="0" y="426"/>
                </a:cubicBezTo>
                <a:cubicBezTo>
                  <a:pt x="0" y="435"/>
                  <a:pt x="7" y="442"/>
                  <a:pt x="16" y="442"/>
                </a:cubicBezTo>
                <a:close/>
                <a:moveTo>
                  <a:pt x="16" y="114"/>
                </a:moveTo>
                <a:cubicBezTo>
                  <a:pt x="18" y="114"/>
                  <a:pt x="19" y="114"/>
                  <a:pt x="21" y="113"/>
                </a:cubicBezTo>
                <a:cubicBezTo>
                  <a:pt x="14" y="111"/>
                  <a:pt x="9" y="105"/>
                  <a:pt x="9" y="98"/>
                </a:cubicBezTo>
                <a:cubicBezTo>
                  <a:pt x="9" y="91"/>
                  <a:pt x="14" y="85"/>
                  <a:pt x="21" y="83"/>
                </a:cubicBezTo>
                <a:cubicBezTo>
                  <a:pt x="19" y="83"/>
                  <a:pt x="18" y="82"/>
                  <a:pt x="16" y="82"/>
                </a:cubicBezTo>
                <a:cubicBezTo>
                  <a:pt x="7" y="82"/>
                  <a:pt x="0" y="89"/>
                  <a:pt x="0" y="98"/>
                </a:cubicBezTo>
                <a:cubicBezTo>
                  <a:pt x="0" y="107"/>
                  <a:pt x="7" y="114"/>
                  <a:pt x="16" y="114"/>
                </a:cubicBezTo>
                <a:close/>
                <a:moveTo>
                  <a:pt x="16" y="32"/>
                </a:moveTo>
                <a:cubicBezTo>
                  <a:pt x="18" y="32"/>
                  <a:pt x="19" y="32"/>
                  <a:pt x="21" y="31"/>
                </a:cubicBezTo>
                <a:cubicBezTo>
                  <a:pt x="14" y="29"/>
                  <a:pt x="9" y="23"/>
                  <a:pt x="9" y="16"/>
                </a:cubicBezTo>
                <a:cubicBezTo>
                  <a:pt x="9" y="9"/>
                  <a:pt x="14" y="3"/>
                  <a:pt x="21" y="1"/>
                </a:cubicBezTo>
                <a:cubicBezTo>
                  <a:pt x="19" y="1"/>
                  <a:pt x="18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5"/>
                  <a:pt x="7" y="32"/>
                  <a:pt x="16" y="32"/>
                </a:cubicBezTo>
                <a:close/>
                <a:moveTo>
                  <a:pt x="16" y="196"/>
                </a:moveTo>
                <a:cubicBezTo>
                  <a:pt x="18" y="196"/>
                  <a:pt x="19" y="196"/>
                  <a:pt x="21" y="195"/>
                </a:cubicBezTo>
                <a:cubicBezTo>
                  <a:pt x="14" y="193"/>
                  <a:pt x="9" y="187"/>
                  <a:pt x="9" y="180"/>
                </a:cubicBezTo>
                <a:cubicBezTo>
                  <a:pt x="9" y="173"/>
                  <a:pt x="14" y="167"/>
                  <a:pt x="21" y="165"/>
                </a:cubicBezTo>
                <a:cubicBezTo>
                  <a:pt x="19" y="165"/>
                  <a:pt x="18" y="164"/>
                  <a:pt x="16" y="164"/>
                </a:cubicBezTo>
                <a:cubicBezTo>
                  <a:pt x="7" y="164"/>
                  <a:pt x="0" y="171"/>
                  <a:pt x="0" y="180"/>
                </a:cubicBezTo>
                <a:cubicBezTo>
                  <a:pt x="0" y="189"/>
                  <a:pt x="7" y="196"/>
                  <a:pt x="16" y="196"/>
                </a:cubicBezTo>
                <a:close/>
                <a:moveTo>
                  <a:pt x="16" y="934"/>
                </a:moveTo>
                <a:cubicBezTo>
                  <a:pt x="18" y="934"/>
                  <a:pt x="19" y="934"/>
                  <a:pt x="21" y="933"/>
                </a:cubicBezTo>
                <a:cubicBezTo>
                  <a:pt x="14" y="931"/>
                  <a:pt x="9" y="925"/>
                  <a:pt x="9" y="918"/>
                </a:cubicBezTo>
                <a:cubicBezTo>
                  <a:pt x="9" y="911"/>
                  <a:pt x="14" y="905"/>
                  <a:pt x="21" y="903"/>
                </a:cubicBezTo>
                <a:cubicBezTo>
                  <a:pt x="19" y="903"/>
                  <a:pt x="18" y="902"/>
                  <a:pt x="16" y="902"/>
                </a:cubicBezTo>
                <a:cubicBezTo>
                  <a:pt x="7" y="902"/>
                  <a:pt x="0" y="909"/>
                  <a:pt x="0" y="918"/>
                </a:cubicBezTo>
                <a:cubicBezTo>
                  <a:pt x="0" y="927"/>
                  <a:pt x="7" y="934"/>
                  <a:pt x="16" y="934"/>
                </a:cubicBezTo>
                <a:close/>
                <a:moveTo>
                  <a:pt x="9" y="1000"/>
                </a:moveTo>
                <a:cubicBezTo>
                  <a:pt x="9" y="993"/>
                  <a:pt x="14" y="987"/>
                  <a:pt x="21" y="985"/>
                </a:cubicBezTo>
                <a:cubicBezTo>
                  <a:pt x="19" y="985"/>
                  <a:pt x="18" y="984"/>
                  <a:pt x="16" y="984"/>
                </a:cubicBezTo>
                <a:cubicBezTo>
                  <a:pt x="7" y="984"/>
                  <a:pt x="0" y="991"/>
                  <a:pt x="0" y="1000"/>
                </a:cubicBezTo>
                <a:cubicBezTo>
                  <a:pt x="0" y="1009"/>
                  <a:pt x="7" y="1016"/>
                  <a:pt x="16" y="1016"/>
                </a:cubicBezTo>
                <a:cubicBezTo>
                  <a:pt x="18" y="1016"/>
                  <a:pt x="19" y="1016"/>
                  <a:pt x="21" y="1015"/>
                </a:cubicBezTo>
                <a:cubicBezTo>
                  <a:pt x="14" y="1013"/>
                  <a:pt x="9" y="1007"/>
                  <a:pt x="9" y="1000"/>
                </a:cubicBezTo>
                <a:close/>
                <a:moveTo>
                  <a:pt x="16" y="852"/>
                </a:moveTo>
                <a:cubicBezTo>
                  <a:pt x="18" y="852"/>
                  <a:pt x="19" y="852"/>
                  <a:pt x="21" y="851"/>
                </a:cubicBezTo>
                <a:cubicBezTo>
                  <a:pt x="14" y="849"/>
                  <a:pt x="9" y="843"/>
                  <a:pt x="9" y="836"/>
                </a:cubicBezTo>
                <a:cubicBezTo>
                  <a:pt x="9" y="829"/>
                  <a:pt x="14" y="823"/>
                  <a:pt x="21" y="821"/>
                </a:cubicBezTo>
                <a:cubicBezTo>
                  <a:pt x="19" y="821"/>
                  <a:pt x="18" y="820"/>
                  <a:pt x="16" y="820"/>
                </a:cubicBezTo>
                <a:cubicBezTo>
                  <a:pt x="7" y="820"/>
                  <a:pt x="0" y="827"/>
                  <a:pt x="0" y="836"/>
                </a:cubicBezTo>
                <a:cubicBezTo>
                  <a:pt x="0" y="845"/>
                  <a:pt x="7" y="852"/>
                  <a:pt x="16" y="852"/>
                </a:cubicBezTo>
                <a:close/>
                <a:moveTo>
                  <a:pt x="16" y="688"/>
                </a:moveTo>
                <a:cubicBezTo>
                  <a:pt x="18" y="688"/>
                  <a:pt x="19" y="688"/>
                  <a:pt x="21" y="687"/>
                </a:cubicBezTo>
                <a:cubicBezTo>
                  <a:pt x="14" y="685"/>
                  <a:pt x="9" y="679"/>
                  <a:pt x="9" y="672"/>
                </a:cubicBezTo>
                <a:cubicBezTo>
                  <a:pt x="9" y="665"/>
                  <a:pt x="14" y="659"/>
                  <a:pt x="21" y="657"/>
                </a:cubicBezTo>
                <a:cubicBezTo>
                  <a:pt x="19" y="657"/>
                  <a:pt x="18" y="656"/>
                  <a:pt x="16" y="656"/>
                </a:cubicBezTo>
                <a:cubicBezTo>
                  <a:pt x="7" y="656"/>
                  <a:pt x="0" y="663"/>
                  <a:pt x="0" y="672"/>
                </a:cubicBezTo>
                <a:cubicBezTo>
                  <a:pt x="0" y="681"/>
                  <a:pt x="7" y="688"/>
                  <a:pt x="16" y="688"/>
                </a:cubicBezTo>
                <a:close/>
                <a:moveTo>
                  <a:pt x="16" y="770"/>
                </a:moveTo>
                <a:cubicBezTo>
                  <a:pt x="18" y="770"/>
                  <a:pt x="19" y="770"/>
                  <a:pt x="21" y="769"/>
                </a:cubicBezTo>
                <a:cubicBezTo>
                  <a:pt x="14" y="767"/>
                  <a:pt x="9" y="761"/>
                  <a:pt x="9" y="754"/>
                </a:cubicBezTo>
                <a:cubicBezTo>
                  <a:pt x="9" y="747"/>
                  <a:pt x="14" y="741"/>
                  <a:pt x="21" y="739"/>
                </a:cubicBezTo>
                <a:cubicBezTo>
                  <a:pt x="19" y="739"/>
                  <a:pt x="18" y="738"/>
                  <a:pt x="16" y="738"/>
                </a:cubicBezTo>
                <a:cubicBezTo>
                  <a:pt x="7" y="738"/>
                  <a:pt x="0" y="745"/>
                  <a:pt x="0" y="754"/>
                </a:cubicBezTo>
                <a:cubicBezTo>
                  <a:pt x="0" y="763"/>
                  <a:pt x="7" y="770"/>
                  <a:pt x="16" y="770"/>
                </a:cubicBezTo>
                <a:close/>
                <a:moveTo>
                  <a:pt x="16" y="606"/>
                </a:moveTo>
                <a:cubicBezTo>
                  <a:pt x="18" y="606"/>
                  <a:pt x="19" y="606"/>
                  <a:pt x="21" y="605"/>
                </a:cubicBezTo>
                <a:cubicBezTo>
                  <a:pt x="14" y="603"/>
                  <a:pt x="9" y="597"/>
                  <a:pt x="9" y="590"/>
                </a:cubicBezTo>
                <a:cubicBezTo>
                  <a:pt x="9" y="583"/>
                  <a:pt x="14" y="577"/>
                  <a:pt x="21" y="575"/>
                </a:cubicBezTo>
                <a:cubicBezTo>
                  <a:pt x="19" y="575"/>
                  <a:pt x="18" y="574"/>
                  <a:pt x="16" y="574"/>
                </a:cubicBezTo>
                <a:cubicBezTo>
                  <a:pt x="7" y="574"/>
                  <a:pt x="0" y="581"/>
                  <a:pt x="0" y="590"/>
                </a:cubicBezTo>
                <a:cubicBezTo>
                  <a:pt x="0" y="599"/>
                  <a:pt x="7" y="606"/>
                  <a:pt x="16" y="6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任意多边形: 形状 14">
            <a:extLst>
              <a:ext uri="{FF2B5EF4-FFF2-40B4-BE49-F238E27FC236}">
                <a16:creationId xmlns:a16="http://schemas.microsoft.com/office/drawing/2014/main" id="{048BE950-D679-39C2-DD28-BCD8266607A9}"/>
              </a:ext>
            </a:extLst>
          </p:cNvPr>
          <p:cNvSpPr/>
          <p:nvPr/>
        </p:nvSpPr>
        <p:spPr bwMode="auto">
          <a:xfrm>
            <a:off x="5588434" y="1797541"/>
            <a:ext cx="100013" cy="3197225"/>
          </a:xfrm>
          <a:custGeom>
            <a:avLst/>
            <a:gdLst>
              <a:gd name="T0" fmla="*/ 0 w 32"/>
              <a:gd name="T1" fmla="*/ 16 h 1016"/>
              <a:gd name="T2" fmla="*/ 32 w 32"/>
              <a:gd name="T3" fmla="*/ 16 h 1016"/>
              <a:gd name="T4" fmla="*/ 0 w 32"/>
              <a:gd name="T5" fmla="*/ 98 h 1016"/>
              <a:gd name="T6" fmla="*/ 32 w 32"/>
              <a:gd name="T7" fmla="*/ 98 h 1016"/>
              <a:gd name="T8" fmla="*/ 0 w 32"/>
              <a:gd name="T9" fmla="*/ 98 h 1016"/>
              <a:gd name="T10" fmla="*/ 16 w 32"/>
              <a:gd name="T11" fmla="*/ 196 h 1016"/>
              <a:gd name="T12" fmla="*/ 16 w 32"/>
              <a:gd name="T13" fmla="*/ 164 h 1016"/>
              <a:gd name="T14" fmla="*/ 0 w 32"/>
              <a:gd name="T15" fmla="*/ 262 h 1016"/>
              <a:gd name="T16" fmla="*/ 32 w 32"/>
              <a:gd name="T17" fmla="*/ 262 h 1016"/>
              <a:gd name="T18" fmla="*/ 0 w 32"/>
              <a:gd name="T19" fmla="*/ 262 h 1016"/>
              <a:gd name="T20" fmla="*/ 16 w 32"/>
              <a:gd name="T21" fmla="*/ 360 h 1016"/>
              <a:gd name="T22" fmla="*/ 16 w 32"/>
              <a:gd name="T23" fmla="*/ 328 h 1016"/>
              <a:gd name="T24" fmla="*/ 0 w 32"/>
              <a:gd name="T25" fmla="*/ 426 h 1016"/>
              <a:gd name="T26" fmla="*/ 32 w 32"/>
              <a:gd name="T27" fmla="*/ 426 h 1016"/>
              <a:gd name="T28" fmla="*/ 0 w 32"/>
              <a:gd name="T29" fmla="*/ 426 h 1016"/>
              <a:gd name="T30" fmla="*/ 16 w 32"/>
              <a:gd name="T31" fmla="*/ 524 h 1016"/>
              <a:gd name="T32" fmla="*/ 16 w 32"/>
              <a:gd name="T33" fmla="*/ 492 h 1016"/>
              <a:gd name="T34" fmla="*/ 0 w 32"/>
              <a:gd name="T35" fmla="*/ 590 h 1016"/>
              <a:gd name="T36" fmla="*/ 32 w 32"/>
              <a:gd name="T37" fmla="*/ 590 h 1016"/>
              <a:gd name="T38" fmla="*/ 0 w 32"/>
              <a:gd name="T39" fmla="*/ 590 h 1016"/>
              <a:gd name="T40" fmla="*/ 16 w 32"/>
              <a:gd name="T41" fmla="*/ 688 h 1016"/>
              <a:gd name="T42" fmla="*/ 16 w 32"/>
              <a:gd name="T43" fmla="*/ 656 h 1016"/>
              <a:gd name="T44" fmla="*/ 0 w 32"/>
              <a:gd name="T45" fmla="*/ 754 h 1016"/>
              <a:gd name="T46" fmla="*/ 32 w 32"/>
              <a:gd name="T47" fmla="*/ 754 h 1016"/>
              <a:gd name="T48" fmla="*/ 0 w 32"/>
              <a:gd name="T49" fmla="*/ 754 h 1016"/>
              <a:gd name="T50" fmla="*/ 16 w 32"/>
              <a:gd name="T51" fmla="*/ 852 h 1016"/>
              <a:gd name="T52" fmla="*/ 16 w 32"/>
              <a:gd name="T53" fmla="*/ 820 h 1016"/>
              <a:gd name="T54" fmla="*/ 0 w 32"/>
              <a:gd name="T55" fmla="*/ 918 h 1016"/>
              <a:gd name="T56" fmla="*/ 32 w 32"/>
              <a:gd name="T57" fmla="*/ 918 h 1016"/>
              <a:gd name="T58" fmla="*/ 0 w 32"/>
              <a:gd name="T59" fmla="*/ 918 h 1016"/>
              <a:gd name="T60" fmla="*/ 16 w 32"/>
              <a:gd name="T61" fmla="*/ 1016 h 1016"/>
              <a:gd name="T62" fmla="*/ 16 w 32"/>
              <a:gd name="T63" fmla="*/ 984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2" h="1016">
                <a:moveTo>
                  <a:pt x="16" y="32"/>
                </a:moveTo>
                <a:cubicBezTo>
                  <a:pt x="8" y="32"/>
                  <a:pt x="0" y="25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5"/>
                  <a:pt x="25" y="32"/>
                  <a:pt x="16" y="32"/>
                </a:cubicBezTo>
                <a:close/>
                <a:moveTo>
                  <a:pt x="0" y="98"/>
                </a:moveTo>
                <a:cubicBezTo>
                  <a:pt x="0" y="107"/>
                  <a:pt x="8" y="114"/>
                  <a:pt x="16" y="114"/>
                </a:cubicBezTo>
                <a:cubicBezTo>
                  <a:pt x="25" y="114"/>
                  <a:pt x="32" y="107"/>
                  <a:pt x="32" y="98"/>
                </a:cubicBezTo>
                <a:cubicBezTo>
                  <a:pt x="32" y="89"/>
                  <a:pt x="25" y="82"/>
                  <a:pt x="16" y="82"/>
                </a:cubicBezTo>
                <a:cubicBezTo>
                  <a:pt x="8" y="82"/>
                  <a:pt x="0" y="89"/>
                  <a:pt x="0" y="98"/>
                </a:cubicBezTo>
                <a:close/>
                <a:moveTo>
                  <a:pt x="0" y="180"/>
                </a:moveTo>
                <a:cubicBezTo>
                  <a:pt x="0" y="189"/>
                  <a:pt x="8" y="196"/>
                  <a:pt x="16" y="196"/>
                </a:cubicBezTo>
                <a:cubicBezTo>
                  <a:pt x="25" y="196"/>
                  <a:pt x="32" y="189"/>
                  <a:pt x="32" y="180"/>
                </a:cubicBezTo>
                <a:cubicBezTo>
                  <a:pt x="32" y="171"/>
                  <a:pt x="25" y="164"/>
                  <a:pt x="16" y="164"/>
                </a:cubicBezTo>
                <a:cubicBezTo>
                  <a:pt x="8" y="164"/>
                  <a:pt x="0" y="171"/>
                  <a:pt x="0" y="180"/>
                </a:cubicBezTo>
                <a:close/>
                <a:moveTo>
                  <a:pt x="0" y="262"/>
                </a:moveTo>
                <a:cubicBezTo>
                  <a:pt x="0" y="271"/>
                  <a:pt x="8" y="278"/>
                  <a:pt x="16" y="278"/>
                </a:cubicBezTo>
                <a:cubicBezTo>
                  <a:pt x="25" y="278"/>
                  <a:pt x="32" y="271"/>
                  <a:pt x="32" y="262"/>
                </a:cubicBezTo>
                <a:cubicBezTo>
                  <a:pt x="32" y="253"/>
                  <a:pt x="25" y="246"/>
                  <a:pt x="16" y="246"/>
                </a:cubicBezTo>
                <a:cubicBezTo>
                  <a:pt x="8" y="246"/>
                  <a:pt x="0" y="253"/>
                  <a:pt x="0" y="262"/>
                </a:cubicBezTo>
                <a:close/>
                <a:moveTo>
                  <a:pt x="0" y="344"/>
                </a:moveTo>
                <a:cubicBezTo>
                  <a:pt x="0" y="353"/>
                  <a:pt x="8" y="360"/>
                  <a:pt x="16" y="360"/>
                </a:cubicBezTo>
                <a:cubicBezTo>
                  <a:pt x="25" y="360"/>
                  <a:pt x="32" y="353"/>
                  <a:pt x="32" y="344"/>
                </a:cubicBezTo>
                <a:cubicBezTo>
                  <a:pt x="32" y="335"/>
                  <a:pt x="25" y="328"/>
                  <a:pt x="16" y="328"/>
                </a:cubicBezTo>
                <a:cubicBezTo>
                  <a:pt x="8" y="328"/>
                  <a:pt x="0" y="335"/>
                  <a:pt x="0" y="344"/>
                </a:cubicBezTo>
                <a:close/>
                <a:moveTo>
                  <a:pt x="0" y="426"/>
                </a:moveTo>
                <a:cubicBezTo>
                  <a:pt x="0" y="435"/>
                  <a:pt x="8" y="442"/>
                  <a:pt x="16" y="442"/>
                </a:cubicBezTo>
                <a:cubicBezTo>
                  <a:pt x="25" y="442"/>
                  <a:pt x="32" y="435"/>
                  <a:pt x="32" y="426"/>
                </a:cubicBezTo>
                <a:cubicBezTo>
                  <a:pt x="32" y="417"/>
                  <a:pt x="25" y="410"/>
                  <a:pt x="16" y="410"/>
                </a:cubicBezTo>
                <a:cubicBezTo>
                  <a:pt x="8" y="410"/>
                  <a:pt x="0" y="417"/>
                  <a:pt x="0" y="426"/>
                </a:cubicBezTo>
                <a:close/>
                <a:moveTo>
                  <a:pt x="0" y="508"/>
                </a:moveTo>
                <a:cubicBezTo>
                  <a:pt x="0" y="517"/>
                  <a:pt x="8" y="524"/>
                  <a:pt x="16" y="524"/>
                </a:cubicBezTo>
                <a:cubicBezTo>
                  <a:pt x="25" y="524"/>
                  <a:pt x="32" y="517"/>
                  <a:pt x="32" y="508"/>
                </a:cubicBezTo>
                <a:cubicBezTo>
                  <a:pt x="32" y="499"/>
                  <a:pt x="25" y="492"/>
                  <a:pt x="16" y="492"/>
                </a:cubicBezTo>
                <a:cubicBezTo>
                  <a:pt x="8" y="492"/>
                  <a:pt x="0" y="499"/>
                  <a:pt x="0" y="508"/>
                </a:cubicBezTo>
                <a:close/>
                <a:moveTo>
                  <a:pt x="0" y="590"/>
                </a:moveTo>
                <a:cubicBezTo>
                  <a:pt x="0" y="599"/>
                  <a:pt x="8" y="606"/>
                  <a:pt x="16" y="606"/>
                </a:cubicBezTo>
                <a:cubicBezTo>
                  <a:pt x="25" y="606"/>
                  <a:pt x="32" y="599"/>
                  <a:pt x="32" y="590"/>
                </a:cubicBezTo>
                <a:cubicBezTo>
                  <a:pt x="32" y="581"/>
                  <a:pt x="25" y="574"/>
                  <a:pt x="16" y="574"/>
                </a:cubicBezTo>
                <a:cubicBezTo>
                  <a:pt x="8" y="574"/>
                  <a:pt x="0" y="581"/>
                  <a:pt x="0" y="590"/>
                </a:cubicBezTo>
                <a:close/>
                <a:moveTo>
                  <a:pt x="0" y="672"/>
                </a:moveTo>
                <a:cubicBezTo>
                  <a:pt x="0" y="681"/>
                  <a:pt x="8" y="688"/>
                  <a:pt x="16" y="688"/>
                </a:cubicBezTo>
                <a:cubicBezTo>
                  <a:pt x="25" y="688"/>
                  <a:pt x="32" y="681"/>
                  <a:pt x="32" y="672"/>
                </a:cubicBezTo>
                <a:cubicBezTo>
                  <a:pt x="32" y="663"/>
                  <a:pt x="25" y="656"/>
                  <a:pt x="16" y="656"/>
                </a:cubicBezTo>
                <a:cubicBezTo>
                  <a:pt x="8" y="656"/>
                  <a:pt x="0" y="663"/>
                  <a:pt x="0" y="672"/>
                </a:cubicBezTo>
                <a:close/>
                <a:moveTo>
                  <a:pt x="0" y="754"/>
                </a:moveTo>
                <a:cubicBezTo>
                  <a:pt x="0" y="763"/>
                  <a:pt x="8" y="770"/>
                  <a:pt x="16" y="770"/>
                </a:cubicBezTo>
                <a:cubicBezTo>
                  <a:pt x="25" y="770"/>
                  <a:pt x="32" y="763"/>
                  <a:pt x="32" y="754"/>
                </a:cubicBezTo>
                <a:cubicBezTo>
                  <a:pt x="32" y="745"/>
                  <a:pt x="25" y="738"/>
                  <a:pt x="16" y="738"/>
                </a:cubicBezTo>
                <a:cubicBezTo>
                  <a:pt x="8" y="738"/>
                  <a:pt x="0" y="745"/>
                  <a:pt x="0" y="754"/>
                </a:cubicBezTo>
                <a:close/>
                <a:moveTo>
                  <a:pt x="0" y="836"/>
                </a:moveTo>
                <a:cubicBezTo>
                  <a:pt x="0" y="845"/>
                  <a:pt x="8" y="852"/>
                  <a:pt x="16" y="852"/>
                </a:cubicBezTo>
                <a:cubicBezTo>
                  <a:pt x="25" y="852"/>
                  <a:pt x="32" y="845"/>
                  <a:pt x="32" y="836"/>
                </a:cubicBezTo>
                <a:cubicBezTo>
                  <a:pt x="32" y="827"/>
                  <a:pt x="25" y="820"/>
                  <a:pt x="16" y="820"/>
                </a:cubicBezTo>
                <a:cubicBezTo>
                  <a:pt x="8" y="820"/>
                  <a:pt x="0" y="827"/>
                  <a:pt x="0" y="836"/>
                </a:cubicBezTo>
                <a:close/>
                <a:moveTo>
                  <a:pt x="0" y="918"/>
                </a:moveTo>
                <a:cubicBezTo>
                  <a:pt x="0" y="927"/>
                  <a:pt x="8" y="934"/>
                  <a:pt x="16" y="934"/>
                </a:cubicBezTo>
                <a:cubicBezTo>
                  <a:pt x="25" y="934"/>
                  <a:pt x="32" y="927"/>
                  <a:pt x="32" y="918"/>
                </a:cubicBezTo>
                <a:cubicBezTo>
                  <a:pt x="32" y="909"/>
                  <a:pt x="25" y="902"/>
                  <a:pt x="16" y="902"/>
                </a:cubicBezTo>
                <a:cubicBezTo>
                  <a:pt x="8" y="902"/>
                  <a:pt x="0" y="909"/>
                  <a:pt x="0" y="918"/>
                </a:cubicBezTo>
                <a:close/>
                <a:moveTo>
                  <a:pt x="0" y="1000"/>
                </a:moveTo>
                <a:cubicBezTo>
                  <a:pt x="0" y="1009"/>
                  <a:pt x="8" y="1016"/>
                  <a:pt x="16" y="1016"/>
                </a:cubicBezTo>
                <a:cubicBezTo>
                  <a:pt x="25" y="1016"/>
                  <a:pt x="32" y="1009"/>
                  <a:pt x="32" y="1000"/>
                </a:cubicBezTo>
                <a:cubicBezTo>
                  <a:pt x="32" y="991"/>
                  <a:pt x="25" y="984"/>
                  <a:pt x="16" y="984"/>
                </a:cubicBezTo>
                <a:cubicBezTo>
                  <a:pt x="8" y="984"/>
                  <a:pt x="0" y="991"/>
                  <a:pt x="0" y="10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任意多边形: 形状 15">
            <a:extLst>
              <a:ext uri="{FF2B5EF4-FFF2-40B4-BE49-F238E27FC236}">
                <a16:creationId xmlns:a16="http://schemas.microsoft.com/office/drawing/2014/main" id="{2D49813C-511B-9048-9C1E-290B385B1C85}"/>
              </a:ext>
            </a:extLst>
          </p:cNvPr>
          <p:cNvSpPr/>
          <p:nvPr/>
        </p:nvSpPr>
        <p:spPr bwMode="auto">
          <a:xfrm>
            <a:off x="5624946" y="1797541"/>
            <a:ext cx="63500" cy="3197225"/>
          </a:xfrm>
          <a:custGeom>
            <a:avLst/>
            <a:gdLst>
              <a:gd name="T0" fmla="*/ 0 w 20"/>
              <a:gd name="T1" fmla="*/ 277 h 1016"/>
              <a:gd name="T2" fmla="*/ 0 w 20"/>
              <a:gd name="T3" fmla="*/ 247 h 1016"/>
              <a:gd name="T4" fmla="*/ 20 w 20"/>
              <a:gd name="T5" fmla="*/ 262 h 1016"/>
              <a:gd name="T6" fmla="*/ 20 w 20"/>
              <a:gd name="T7" fmla="*/ 508 h 1016"/>
              <a:gd name="T8" fmla="*/ 0 w 20"/>
              <a:gd name="T9" fmla="*/ 493 h 1016"/>
              <a:gd name="T10" fmla="*/ 0 w 20"/>
              <a:gd name="T11" fmla="*/ 523 h 1016"/>
              <a:gd name="T12" fmla="*/ 20 w 20"/>
              <a:gd name="T13" fmla="*/ 508 h 1016"/>
              <a:gd name="T14" fmla="*/ 4 w 20"/>
              <a:gd name="T15" fmla="*/ 328 h 1016"/>
              <a:gd name="T16" fmla="*/ 11 w 20"/>
              <a:gd name="T17" fmla="*/ 344 h 1016"/>
              <a:gd name="T18" fmla="*/ 4 w 20"/>
              <a:gd name="T19" fmla="*/ 360 h 1016"/>
              <a:gd name="T20" fmla="*/ 20 w 20"/>
              <a:gd name="T21" fmla="*/ 426 h 1016"/>
              <a:gd name="T22" fmla="*/ 0 w 20"/>
              <a:gd name="T23" fmla="*/ 411 h 1016"/>
              <a:gd name="T24" fmla="*/ 0 w 20"/>
              <a:gd name="T25" fmla="*/ 441 h 1016"/>
              <a:gd name="T26" fmla="*/ 20 w 20"/>
              <a:gd name="T27" fmla="*/ 426 h 1016"/>
              <a:gd name="T28" fmla="*/ 4 w 20"/>
              <a:gd name="T29" fmla="*/ 82 h 1016"/>
              <a:gd name="T30" fmla="*/ 11 w 20"/>
              <a:gd name="T31" fmla="*/ 98 h 1016"/>
              <a:gd name="T32" fmla="*/ 4 w 20"/>
              <a:gd name="T33" fmla="*/ 114 h 1016"/>
              <a:gd name="T34" fmla="*/ 20 w 20"/>
              <a:gd name="T35" fmla="*/ 16 h 1016"/>
              <a:gd name="T36" fmla="*/ 0 w 20"/>
              <a:gd name="T37" fmla="*/ 1 h 1016"/>
              <a:gd name="T38" fmla="*/ 0 w 20"/>
              <a:gd name="T39" fmla="*/ 31 h 1016"/>
              <a:gd name="T40" fmla="*/ 20 w 20"/>
              <a:gd name="T41" fmla="*/ 16 h 1016"/>
              <a:gd name="T42" fmla="*/ 4 w 20"/>
              <a:gd name="T43" fmla="*/ 164 h 1016"/>
              <a:gd name="T44" fmla="*/ 11 w 20"/>
              <a:gd name="T45" fmla="*/ 180 h 1016"/>
              <a:gd name="T46" fmla="*/ 4 w 20"/>
              <a:gd name="T47" fmla="*/ 196 h 1016"/>
              <a:gd name="T48" fmla="*/ 20 w 20"/>
              <a:gd name="T49" fmla="*/ 918 h 1016"/>
              <a:gd name="T50" fmla="*/ 0 w 20"/>
              <a:gd name="T51" fmla="*/ 903 h 1016"/>
              <a:gd name="T52" fmla="*/ 0 w 20"/>
              <a:gd name="T53" fmla="*/ 933 h 1016"/>
              <a:gd name="T54" fmla="*/ 20 w 20"/>
              <a:gd name="T55" fmla="*/ 918 h 1016"/>
              <a:gd name="T56" fmla="*/ 4 w 20"/>
              <a:gd name="T57" fmla="*/ 1016 h 1016"/>
              <a:gd name="T58" fmla="*/ 4 w 20"/>
              <a:gd name="T59" fmla="*/ 984 h 1016"/>
              <a:gd name="T60" fmla="*/ 11 w 20"/>
              <a:gd name="T61" fmla="*/ 1000 h 1016"/>
              <a:gd name="T62" fmla="*/ 20 w 20"/>
              <a:gd name="T63" fmla="*/ 836 h 1016"/>
              <a:gd name="T64" fmla="*/ 0 w 20"/>
              <a:gd name="T65" fmla="*/ 821 h 1016"/>
              <a:gd name="T66" fmla="*/ 0 w 20"/>
              <a:gd name="T67" fmla="*/ 851 h 1016"/>
              <a:gd name="T68" fmla="*/ 20 w 20"/>
              <a:gd name="T69" fmla="*/ 836 h 1016"/>
              <a:gd name="T70" fmla="*/ 4 w 20"/>
              <a:gd name="T71" fmla="*/ 656 h 1016"/>
              <a:gd name="T72" fmla="*/ 11 w 20"/>
              <a:gd name="T73" fmla="*/ 672 h 1016"/>
              <a:gd name="T74" fmla="*/ 4 w 20"/>
              <a:gd name="T75" fmla="*/ 688 h 1016"/>
              <a:gd name="T76" fmla="*/ 20 w 20"/>
              <a:gd name="T77" fmla="*/ 754 h 1016"/>
              <a:gd name="T78" fmla="*/ 0 w 20"/>
              <a:gd name="T79" fmla="*/ 739 h 1016"/>
              <a:gd name="T80" fmla="*/ 0 w 20"/>
              <a:gd name="T81" fmla="*/ 769 h 1016"/>
              <a:gd name="T82" fmla="*/ 20 w 20"/>
              <a:gd name="T83" fmla="*/ 754 h 1016"/>
              <a:gd name="T84" fmla="*/ 4 w 20"/>
              <a:gd name="T85" fmla="*/ 574 h 1016"/>
              <a:gd name="T86" fmla="*/ 11 w 20"/>
              <a:gd name="T87" fmla="*/ 590 h 1016"/>
              <a:gd name="T88" fmla="*/ 4 w 20"/>
              <a:gd name="T89" fmla="*/ 60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" h="1016">
                <a:moveTo>
                  <a:pt x="4" y="278"/>
                </a:moveTo>
                <a:cubicBezTo>
                  <a:pt x="3" y="278"/>
                  <a:pt x="1" y="278"/>
                  <a:pt x="0" y="277"/>
                </a:cubicBezTo>
                <a:cubicBezTo>
                  <a:pt x="6" y="275"/>
                  <a:pt x="11" y="269"/>
                  <a:pt x="11" y="262"/>
                </a:cubicBezTo>
                <a:cubicBezTo>
                  <a:pt x="11" y="255"/>
                  <a:pt x="6" y="249"/>
                  <a:pt x="0" y="247"/>
                </a:cubicBezTo>
                <a:cubicBezTo>
                  <a:pt x="1" y="247"/>
                  <a:pt x="3" y="246"/>
                  <a:pt x="4" y="246"/>
                </a:cubicBezTo>
                <a:cubicBezTo>
                  <a:pt x="13" y="246"/>
                  <a:pt x="20" y="253"/>
                  <a:pt x="20" y="262"/>
                </a:cubicBezTo>
                <a:cubicBezTo>
                  <a:pt x="20" y="271"/>
                  <a:pt x="13" y="278"/>
                  <a:pt x="4" y="278"/>
                </a:cubicBezTo>
                <a:close/>
                <a:moveTo>
                  <a:pt x="20" y="508"/>
                </a:moveTo>
                <a:cubicBezTo>
                  <a:pt x="20" y="499"/>
                  <a:pt x="13" y="492"/>
                  <a:pt x="4" y="492"/>
                </a:cubicBezTo>
                <a:cubicBezTo>
                  <a:pt x="3" y="492"/>
                  <a:pt x="1" y="493"/>
                  <a:pt x="0" y="493"/>
                </a:cubicBezTo>
                <a:cubicBezTo>
                  <a:pt x="6" y="495"/>
                  <a:pt x="11" y="501"/>
                  <a:pt x="11" y="508"/>
                </a:cubicBezTo>
                <a:cubicBezTo>
                  <a:pt x="11" y="515"/>
                  <a:pt x="6" y="521"/>
                  <a:pt x="0" y="523"/>
                </a:cubicBezTo>
                <a:cubicBezTo>
                  <a:pt x="1" y="524"/>
                  <a:pt x="3" y="524"/>
                  <a:pt x="4" y="524"/>
                </a:cubicBezTo>
                <a:cubicBezTo>
                  <a:pt x="13" y="524"/>
                  <a:pt x="20" y="517"/>
                  <a:pt x="20" y="508"/>
                </a:cubicBezTo>
                <a:close/>
                <a:moveTo>
                  <a:pt x="20" y="344"/>
                </a:moveTo>
                <a:cubicBezTo>
                  <a:pt x="20" y="335"/>
                  <a:pt x="13" y="328"/>
                  <a:pt x="4" y="328"/>
                </a:cubicBezTo>
                <a:cubicBezTo>
                  <a:pt x="3" y="328"/>
                  <a:pt x="1" y="329"/>
                  <a:pt x="0" y="329"/>
                </a:cubicBezTo>
                <a:cubicBezTo>
                  <a:pt x="6" y="331"/>
                  <a:pt x="11" y="337"/>
                  <a:pt x="11" y="344"/>
                </a:cubicBezTo>
                <a:cubicBezTo>
                  <a:pt x="11" y="351"/>
                  <a:pt x="6" y="357"/>
                  <a:pt x="0" y="359"/>
                </a:cubicBezTo>
                <a:cubicBezTo>
                  <a:pt x="1" y="360"/>
                  <a:pt x="3" y="360"/>
                  <a:pt x="4" y="360"/>
                </a:cubicBezTo>
                <a:cubicBezTo>
                  <a:pt x="13" y="360"/>
                  <a:pt x="20" y="353"/>
                  <a:pt x="20" y="344"/>
                </a:cubicBezTo>
                <a:close/>
                <a:moveTo>
                  <a:pt x="20" y="426"/>
                </a:moveTo>
                <a:cubicBezTo>
                  <a:pt x="20" y="417"/>
                  <a:pt x="13" y="410"/>
                  <a:pt x="4" y="410"/>
                </a:cubicBezTo>
                <a:cubicBezTo>
                  <a:pt x="3" y="410"/>
                  <a:pt x="1" y="411"/>
                  <a:pt x="0" y="411"/>
                </a:cubicBezTo>
                <a:cubicBezTo>
                  <a:pt x="6" y="413"/>
                  <a:pt x="11" y="419"/>
                  <a:pt x="11" y="426"/>
                </a:cubicBezTo>
                <a:cubicBezTo>
                  <a:pt x="11" y="433"/>
                  <a:pt x="6" y="439"/>
                  <a:pt x="0" y="441"/>
                </a:cubicBezTo>
                <a:cubicBezTo>
                  <a:pt x="1" y="442"/>
                  <a:pt x="3" y="442"/>
                  <a:pt x="4" y="442"/>
                </a:cubicBezTo>
                <a:cubicBezTo>
                  <a:pt x="13" y="442"/>
                  <a:pt x="20" y="435"/>
                  <a:pt x="20" y="426"/>
                </a:cubicBezTo>
                <a:close/>
                <a:moveTo>
                  <a:pt x="20" y="98"/>
                </a:moveTo>
                <a:cubicBezTo>
                  <a:pt x="20" y="89"/>
                  <a:pt x="13" y="82"/>
                  <a:pt x="4" y="82"/>
                </a:cubicBezTo>
                <a:cubicBezTo>
                  <a:pt x="3" y="82"/>
                  <a:pt x="1" y="83"/>
                  <a:pt x="0" y="83"/>
                </a:cubicBezTo>
                <a:cubicBezTo>
                  <a:pt x="6" y="85"/>
                  <a:pt x="11" y="91"/>
                  <a:pt x="11" y="98"/>
                </a:cubicBezTo>
                <a:cubicBezTo>
                  <a:pt x="11" y="105"/>
                  <a:pt x="6" y="111"/>
                  <a:pt x="0" y="113"/>
                </a:cubicBezTo>
                <a:cubicBezTo>
                  <a:pt x="1" y="114"/>
                  <a:pt x="3" y="114"/>
                  <a:pt x="4" y="114"/>
                </a:cubicBezTo>
                <a:cubicBezTo>
                  <a:pt x="13" y="114"/>
                  <a:pt x="20" y="107"/>
                  <a:pt x="20" y="98"/>
                </a:cubicBezTo>
                <a:close/>
                <a:moveTo>
                  <a:pt x="20" y="16"/>
                </a:moveTo>
                <a:cubicBezTo>
                  <a:pt x="20" y="7"/>
                  <a:pt x="13" y="0"/>
                  <a:pt x="4" y="0"/>
                </a:cubicBezTo>
                <a:cubicBezTo>
                  <a:pt x="3" y="0"/>
                  <a:pt x="1" y="1"/>
                  <a:pt x="0" y="1"/>
                </a:cubicBezTo>
                <a:cubicBezTo>
                  <a:pt x="6" y="3"/>
                  <a:pt x="11" y="9"/>
                  <a:pt x="11" y="16"/>
                </a:cubicBezTo>
                <a:cubicBezTo>
                  <a:pt x="11" y="23"/>
                  <a:pt x="6" y="29"/>
                  <a:pt x="0" y="31"/>
                </a:cubicBezTo>
                <a:cubicBezTo>
                  <a:pt x="1" y="32"/>
                  <a:pt x="3" y="32"/>
                  <a:pt x="4" y="32"/>
                </a:cubicBezTo>
                <a:cubicBezTo>
                  <a:pt x="13" y="32"/>
                  <a:pt x="20" y="25"/>
                  <a:pt x="20" y="16"/>
                </a:cubicBezTo>
                <a:close/>
                <a:moveTo>
                  <a:pt x="20" y="180"/>
                </a:moveTo>
                <a:cubicBezTo>
                  <a:pt x="20" y="171"/>
                  <a:pt x="13" y="164"/>
                  <a:pt x="4" y="164"/>
                </a:cubicBezTo>
                <a:cubicBezTo>
                  <a:pt x="3" y="164"/>
                  <a:pt x="1" y="165"/>
                  <a:pt x="0" y="165"/>
                </a:cubicBezTo>
                <a:cubicBezTo>
                  <a:pt x="6" y="167"/>
                  <a:pt x="11" y="173"/>
                  <a:pt x="11" y="180"/>
                </a:cubicBezTo>
                <a:cubicBezTo>
                  <a:pt x="11" y="187"/>
                  <a:pt x="6" y="193"/>
                  <a:pt x="0" y="195"/>
                </a:cubicBezTo>
                <a:cubicBezTo>
                  <a:pt x="1" y="196"/>
                  <a:pt x="3" y="196"/>
                  <a:pt x="4" y="196"/>
                </a:cubicBezTo>
                <a:cubicBezTo>
                  <a:pt x="13" y="196"/>
                  <a:pt x="20" y="189"/>
                  <a:pt x="20" y="180"/>
                </a:cubicBezTo>
                <a:close/>
                <a:moveTo>
                  <a:pt x="20" y="918"/>
                </a:moveTo>
                <a:cubicBezTo>
                  <a:pt x="20" y="909"/>
                  <a:pt x="13" y="902"/>
                  <a:pt x="4" y="902"/>
                </a:cubicBezTo>
                <a:cubicBezTo>
                  <a:pt x="3" y="902"/>
                  <a:pt x="1" y="903"/>
                  <a:pt x="0" y="903"/>
                </a:cubicBezTo>
                <a:cubicBezTo>
                  <a:pt x="6" y="905"/>
                  <a:pt x="11" y="911"/>
                  <a:pt x="11" y="918"/>
                </a:cubicBezTo>
                <a:cubicBezTo>
                  <a:pt x="11" y="925"/>
                  <a:pt x="6" y="931"/>
                  <a:pt x="0" y="933"/>
                </a:cubicBezTo>
                <a:cubicBezTo>
                  <a:pt x="1" y="934"/>
                  <a:pt x="3" y="934"/>
                  <a:pt x="4" y="934"/>
                </a:cubicBezTo>
                <a:cubicBezTo>
                  <a:pt x="13" y="934"/>
                  <a:pt x="20" y="927"/>
                  <a:pt x="20" y="918"/>
                </a:cubicBezTo>
                <a:close/>
                <a:moveTo>
                  <a:pt x="0" y="1015"/>
                </a:moveTo>
                <a:cubicBezTo>
                  <a:pt x="1" y="1016"/>
                  <a:pt x="3" y="1016"/>
                  <a:pt x="4" y="1016"/>
                </a:cubicBezTo>
                <a:cubicBezTo>
                  <a:pt x="13" y="1016"/>
                  <a:pt x="20" y="1009"/>
                  <a:pt x="20" y="1000"/>
                </a:cubicBezTo>
                <a:cubicBezTo>
                  <a:pt x="20" y="991"/>
                  <a:pt x="13" y="984"/>
                  <a:pt x="4" y="984"/>
                </a:cubicBezTo>
                <a:cubicBezTo>
                  <a:pt x="3" y="984"/>
                  <a:pt x="1" y="985"/>
                  <a:pt x="0" y="985"/>
                </a:cubicBezTo>
                <a:cubicBezTo>
                  <a:pt x="6" y="987"/>
                  <a:pt x="11" y="993"/>
                  <a:pt x="11" y="1000"/>
                </a:cubicBezTo>
                <a:cubicBezTo>
                  <a:pt x="11" y="1007"/>
                  <a:pt x="6" y="1013"/>
                  <a:pt x="0" y="1015"/>
                </a:cubicBezTo>
                <a:close/>
                <a:moveTo>
                  <a:pt x="20" y="836"/>
                </a:moveTo>
                <a:cubicBezTo>
                  <a:pt x="20" y="827"/>
                  <a:pt x="13" y="820"/>
                  <a:pt x="4" y="820"/>
                </a:cubicBezTo>
                <a:cubicBezTo>
                  <a:pt x="3" y="820"/>
                  <a:pt x="1" y="821"/>
                  <a:pt x="0" y="821"/>
                </a:cubicBezTo>
                <a:cubicBezTo>
                  <a:pt x="6" y="823"/>
                  <a:pt x="11" y="829"/>
                  <a:pt x="11" y="836"/>
                </a:cubicBezTo>
                <a:cubicBezTo>
                  <a:pt x="11" y="843"/>
                  <a:pt x="6" y="849"/>
                  <a:pt x="0" y="851"/>
                </a:cubicBezTo>
                <a:cubicBezTo>
                  <a:pt x="1" y="852"/>
                  <a:pt x="3" y="852"/>
                  <a:pt x="4" y="852"/>
                </a:cubicBezTo>
                <a:cubicBezTo>
                  <a:pt x="13" y="852"/>
                  <a:pt x="20" y="845"/>
                  <a:pt x="20" y="836"/>
                </a:cubicBezTo>
                <a:close/>
                <a:moveTo>
                  <a:pt x="20" y="672"/>
                </a:moveTo>
                <a:cubicBezTo>
                  <a:pt x="20" y="663"/>
                  <a:pt x="13" y="656"/>
                  <a:pt x="4" y="656"/>
                </a:cubicBezTo>
                <a:cubicBezTo>
                  <a:pt x="3" y="656"/>
                  <a:pt x="1" y="657"/>
                  <a:pt x="0" y="657"/>
                </a:cubicBezTo>
                <a:cubicBezTo>
                  <a:pt x="6" y="659"/>
                  <a:pt x="11" y="665"/>
                  <a:pt x="11" y="672"/>
                </a:cubicBezTo>
                <a:cubicBezTo>
                  <a:pt x="11" y="679"/>
                  <a:pt x="6" y="685"/>
                  <a:pt x="0" y="687"/>
                </a:cubicBezTo>
                <a:cubicBezTo>
                  <a:pt x="1" y="688"/>
                  <a:pt x="3" y="688"/>
                  <a:pt x="4" y="688"/>
                </a:cubicBezTo>
                <a:cubicBezTo>
                  <a:pt x="13" y="688"/>
                  <a:pt x="20" y="681"/>
                  <a:pt x="20" y="672"/>
                </a:cubicBezTo>
                <a:close/>
                <a:moveTo>
                  <a:pt x="20" y="754"/>
                </a:moveTo>
                <a:cubicBezTo>
                  <a:pt x="20" y="745"/>
                  <a:pt x="13" y="738"/>
                  <a:pt x="4" y="738"/>
                </a:cubicBezTo>
                <a:cubicBezTo>
                  <a:pt x="3" y="738"/>
                  <a:pt x="1" y="739"/>
                  <a:pt x="0" y="739"/>
                </a:cubicBezTo>
                <a:cubicBezTo>
                  <a:pt x="6" y="741"/>
                  <a:pt x="11" y="747"/>
                  <a:pt x="11" y="754"/>
                </a:cubicBezTo>
                <a:cubicBezTo>
                  <a:pt x="11" y="761"/>
                  <a:pt x="6" y="767"/>
                  <a:pt x="0" y="769"/>
                </a:cubicBezTo>
                <a:cubicBezTo>
                  <a:pt x="1" y="770"/>
                  <a:pt x="3" y="770"/>
                  <a:pt x="4" y="770"/>
                </a:cubicBezTo>
                <a:cubicBezTo>
                  <a:pt x="13" y="770"/>
                  <a:pt x="20" y="763"/>
                  <a:pt x="20" y="754"/>
                </a:cubicBezTo>
                <a:close/>
                <a:moveTo>
                  <a:pt x="20" y="590"/>
                </a:moveTo>
                <a:cubicBezTo>
                  <a:pt x="20" y="581"/>
                  <a:pt x="13" y="574"/>
                  <a:pt x="4" y="574"/>
                </a:cubicBezTo>
                <a:cubicBezTo>
                  <a:pt x="3" y="574"/>
                  <a:pt x="1" y="575"/>
                  <a:pt x="0" y="575"/>
                </a:cubicBezTo>
                <a:cubicBezTo>
                  <a:pt x="6" y="577"/>
                  <a:pt x="11" y="583"/>
                  <a:pt x="11" y="590"/>
                </a:cubicBezTo>
                <a:cubicBezTo>
                  <a:pt x="11" y="597"/>
                  <a:pt x="6" y="603"/>
                  <a:pt x="0" y="605"/>
                </a:cubicBezTo>
                <a:cubicBezTo>
                  <a:pt x="1" y="606"/>
                  <a:pt x="3" y="606"/>
                  <a:pt x="4" y="606"/>
                </a:cubicBezTo>
                <a:cubicBezTo>
                  <a:pt x="13" y="606"/>
                  <a:pt x="20" y="599"/>
                  <a:pt x="20" y="59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6" name="组合 21">
            <a:extLst>
              <a:ext uri="{FF2B5EF4-FFF2-40B4-BE49-F238E27FC236}">
                <a16:creationId xmlns:a16="http://schemas.microsoft.com/office/drawing/2014/main" id="{4DB12A77-6735-24CB-4F12-894CB0D0FDAF}"/>
              </a:ext>
            </a:extLst>
          </p:cNvPr>
          <p:cNvGrpSpPr/>
          <p:nvPr/>
        </p:nvGrpSpPr>
        <p:grpSpPr>
          <a:xfrm>
            <a:off x="5616565" y="1816774"/>
            <a:ext cx="465190" cy="3159666"/>
            <a:chOff x="4097337" y="390525"/>
            <a:chExt cx="555626" cy="37750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7" name="任意多边形: 形状 65">
              <a:extLst>
                <a:ext uri="{FF2B5EF4-FFF2-40B4-BE49-F238E27FC236}">
                  <a16:creationId xmlns:a16="http://schemas.microsoft.com/office/drawing/2014/main" id="{1A61894E-19D1-9A39-1423-4F7C49262F42}"/>
                </a:ext>
              </a:extLst>
            </p:cNvPr>
            <p:cNvSpPr/>
            <p:nvPr/>
          </p:nvSpPr>
          <p:spPr bwMode="auto">
            <a:xfrm>
              <a:off x="4097338" y="390525"/>
              <a:ext cx="555625" cy="3775075"/>
            </a:xfrm>
            <a:custGeom>
              <a:avLst/>
              <a:gdLst>
                <a:gd name="T0" fmla="*/ 10 w 148"/>
                <a:gd name="T1" fmla="*/ 0 h 1004"/>
                <a:gd name="T2" fmla="*/ 148 w 148"/>
                <a:gd name="T3" fmla="*/ 10 h 1004"/>
                <a:gd name="T4" fmla="*/ 10 w 148"/>
                <a:gd name="T5" fmla="*/ 20 h 1004"/>
                <a:gd name="T6" fmla="*/ 138 w 148"/>
                <a:gd name="T7" fmla="*/ 82 h 1004"/>
                <a:gd name="T8" fmla="*/ 0 w 148"/>
                <a:gd name="T9" fmla="*/ 92 h 1004"/>
                <a:gd name="T10" fmla="*/ 138 w 148"/>
                <a:gd name="T11" fmla="*/ 102 h 1004"/>
                <a:gd name="T12" fmla="*/ 138 w 148"/>
                <a:gd name="T13" fmla="*/ 82 h 1004"/>
                <a:gd name="T14" fmla="*/ 10 w 148"/>
                <a:gd name="T15" fmla="*/ 164 h 1004"/>
                <a:gd name="T16" fmla="*/ 10 w 148"/>
                <a:gd name="T17" fmla="*/ 184 h 1004"/>
                <a:gd name="T18" fmla="*/ 148 w 148"/>
                <a:gd name="T19" fmla="*/ 174 h 1004"/>
                <a:gd name="T20" fmla="*/ 138 w 148"/>
                <a:gd name="T21" fmla="*/ 246 h 1004"/>
                <a:gd name="T22" fmla="*/ 0 w 148"/>
                <a:gd name="T23" fmla="*/ 256 h 1004"/>
                <a:gd name="T24" fmla="*/ 138 w 148"/>
                <a:gd name="T25" fmla="*/ 266 h 1004"/>
                <a:gd name="T26" fmla="*/ 138 w 148"/>
                <a:gd name="T27" fmla="*/ 246 h 1004"/>
                <a:gd name="T28" fmla="*/ 10 w 148"/>
                <a:gd name="T29" fmla="*/ 328 h 1004"/>
                <a:gd name="T30" fmla="*/ 10 w 148"/>
                <a:gd name="T31" fmla="*/ 348 h 1004"/>
                <a:gd name="T32" fmla="*/ 148 w 148"/>
                <a:gd name="T33" fmla="*/ 338 h 1004"/>
                <a:gd name="T34" fmla="*/ 138 w 148"/>
                <a:gd name="T35" fmla="*/ 410 h 1004"/>
                <a:gd name="T36" fmla="*/ 0 w 148"/>
                <a:gd name="T37" fmla="*/ 420 h 1004"/>
                <a:gd name="T38" fmla="*/ 138 w 148"/>
                <a:gd name="T39" fmla="*/ 430 h 1004"/>
                <a:gd name="T40" fmla="*/ 138 w 148"/>
                <a:gd name="T41" fmla="*/ 410 h 1004"/>
                <a:gd name="T42" fmla="*/ 10 w 148"/>
                <a:gd name="T43" fmla="*/ 492 h 1004"/>
                <a:gd name="T44" fmla="*/ 10 w 148"/>
                <a:gd name="T45" fmla="*/ 512 h 1004"/>
                <a:gd name="T46" fmla="*/ 148 w 148"/>
                <a:gd name="T47" fmla="*/ 502 h 1004"/>
                <a:gd name="T48" fmla="*/ 138 w 148"/>
                <a:gd name="T49" fmla="*/ 574 h 1004"/>
                <a:gd name="T50" fmla="*/ 0 w 148"/>
                <a:gd name="T51" fmla="*/ 584 h 1004"/>
                <a:gd name="T52" fmla="*/ 138 w 148"/>
                <a:gd name="T53" fmla="*/ 594 h 1004"/>
                <a:gd name="T54" fmla="*/ 138 w 148"/>
                <a:gd name="T55" fmla="*/ 574 h 1004"/>
                <a:gd name="T56" fmla="*/ 10 w 148"/>
                <a:gd name="T57" fmla="*/ 656 h 1004"/>
                <a:gd name="T58" fmla="*/ 10 w 148"/>
                <a:gd name="T59" fmla="*/ 676 h 1004"/>
                <a:gd name="T60" fmla="*/ 148 w 148"/>
                <a:gd name="T61" fmla="*/ 666 h 1004"/>
                <a:gd name="T62" fmla="*/ 138 w 148"/>
                <a:gd name="T63" fmla="*/ 738 h 1004"/>
                <a:gd name="T64" fmla="*/ 0 w 148"/>
                <a:gd name="T65" fmla="*/ 748 h 1004"/>
                <a:gd name="T66" fmla="*/ 138 w 148"/>
                <a:gd name="T67" fmla="*/ 758 h 1004"/>
                <a:gd name="T68" fmla="*/ 138 w 148"/>
                <a:gd name="T69" fmla="*/ 738 h 1004"/>
                <a:gd name="T70" fmla="*/ 10 w 148"/>
                <a:gd name="T71" fmla="*/ 820 h 1004"/>
                <a:gd name="T72" fmla="*/ 10 w 148"/>
                <a:gd name="T73" fmla="*/ 840 h 1004"/>
                <a:gd name="T74" fmla="*/ 148 w 148"/>
                <a:gd name="T75" fmla="*/ 830 h 1004"/>
                <a:gd name="T76" fmla="*/ 138 w 148"/>
                <a:gd name="T77" fmla="*/ 902 h 1004"/>
                <a:gd name="T78" fmla="*/ 0 w 148"/>
                <a:gd name="T79" fmla="*/ 912 h 1004"/>
                <a:gd name="T80" fmla="*/ 138 w 148"/>
                <a:gd name="T81" fmla="*/ 922 h 1004"/>
                <a:gd name="T82" fmla="*/ 138 w 148"/>
                <a:gd name="T83" fmla="*/ 902 h 1004"/>
                <a:gd name="T84" fmla="*/ 10 w 148"/>
                <a:gd name="T85" fmla="*/ 984 h 1004"/>
                <a:gd name="T86" fmla="*/ 10 w 148"/>
                <a:gd name="T87" fmla="*/ 1004 h 1004"/>
                <a:gd name="T88" fmla="*/ 148 w 148"/>
                <a:gd name="T89" fmla="*/ 994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" h="1004">
                  <a:moveTo>
                    <a:pt x="0" y="10"/>
                  </a:moveTo>
                  <a:cubicBezTo>
                    <a:pt x="0" y="5"/>
                    <a:pt x="5" y="0"/>
                    <a:pt x="1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4" y="0"/>
                    <a:pt x="148" y="5"/>
                    <a:pt x="148" y="10"/>
                  </a:cubicBezTo>
                  <a:cubicBezTo>
                    <a:pt x="148" y="16"/>
                    <a:pt x="144" y="20"/>
                    <a:pt x="138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0" y="16"/>
                    <a:pt x="0" y="10"/>
                  </a:cubicBezTo>
                  <a:close/>
                  <a:moveTo>
                    <a:pt x="138" y="82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5" y="82"/>
                    <a:pt x="0" y="87"/>
                    <a:pt x="0" y="92"/>
                  </a:cubicBezTo>
                  <a:cubicBezTo>
                    <a:pt x="0" y="98"/>
                    <a:pt x="5" y="102"/>
                    <a:pt x="10" y="102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44" y="102"/>
                    <a:pt x="148" y="98"/>
                    <a:pt x="148" y="92"/>
                  </a:cubicBezTo>
                  <a:cubicBezTo>
                    <a:pt x="148" y="87"/>
                    <a:pt x="144" y="82"/>
                    <a:pt x="138" y="82"/>
                  </a:cubicBezTo>
                  <a:close/>
                  <a:moveTo>
                    <a:pt x="138" y="164"/>
                  </a:moveTo>
                  <a:cubicBezTo>
                    <a:pt x="10" y="164"/>
                    <a:pt x="10" y="164"/>
                    <a:pt x="10" y="164"/>
                  </a:cubicBezTo>
                  <a:cubicBezTo>
                    <a:pt x="5" y="164"/>
                    <a:pt x="0" y="169"/>
                    <a:pt x="0" y="174"/>
                  </a:cubicBezTo>
                  <a:cubicBezTo>
                    <a:pt x="0" y="180"/>
                    <a:pt x="5" y="184"/>
                    <a:pt x="10" y="184"/>
                  </a:cubicBezTo>
                  <a:cubicBezTo>
                    <a:pt x="138" y="184"/>
                    <a:pt x="138" y="184"/>
                    <a:pt x="138" y="184"/>
                  </a:cubicBezTo>
                  <a:cubicBezTo>
                    <a:pt x="144" y="184"/>
                    <a:pt x="148" y="180"/>
                    <a:pt x="148" y="174"/>
                  </a:cubicBezTo>
                  <a:cubicBezTo>
                    <a:pt x="148" y="169"/>
                    <a:pt x="144" y="164"/>
                    <a:pt x="138" y="164"/>
                  </a:cubicBezTo>
                  <a:close/>
                  <a:moveTo>
                    <a:pt x="138" y="246"/>
                  </a:moveTo>
                  <a:cubicBezTo>
                    <a:pt x="10" y="246"/>
                    <a:pt x="10" y="246"/>
                    <a:pt x="10" y="246"/>
                  </a:cubicBezTo>
                  <a:cubicBezTo>
                    <a:pt x="5" y="246"/>
                    <a:pt x="0" y="251"/>
                    <a:pt x="0" y="256"/>
                  </a:cubicBezTo>
                  <a:cubicBezTo>
                    <a:pt x="0" y="262"/>
                    <a:pt x="5" y="266"/>
                    <a:pt x="10" y="266"/>
                  </a:cubicBezTo>
                  <a:cubicBezTo>
                    <a:pt x="138" y="266"/>
                    <a:pt x="138" y="266"/>
                    <a:pt x="138" y="266"/>
                  </a:cubicBezTo>
                  <a:cubicBezTo>
                    <a:pt x="144" y="266"/>
                    <a:pt x="148" y="262"/>
                    <a:pt x="148" y="256"/>
                  </a:cubicBezTo>
                  <a:cubicBezTo>
                    <a:pt x="148" y="251"/>
                    <a:pt x="144" y="246"/>
                    <a:pt x="138" y="246"/>
                  </a:cubicBezTo>
                  <a:close/>
                  <a:moveTo>
                    <a:pt x="138" y="328"/>
                  </a:moveTo>
                  <a:cubicBezTo>
                    <a:pt x="10" y="328"/>
                    <a:pt x="10" y="328"/>
                    <a:pt x="10" y="328"/>
                  </a:cubicBezTo>
                  <a:cubicBezTo>
                    <a:pt x="5" y="328"/>
                    <a:pt x="0" y="333"/>
                    <a:pt x="0" y="338"/>
                  </a:cubicBezTo>
                  <a:cubicBezTo>
                    <a:pt x="0" y="344"/>
                    <a:pt x="5" y="348"/>
                    <a:pt x="10" y="348"/>
                  </a:cubicBezTo>
                  <a:cubicBezTo>
                    <a:pt x="138" y="348"/>
                    <a:pt x="138" y="348"/>
                    <a:pt x="138" y="348"/>
                  </a:cubicBezTo>
                  <a:cubicBezTo>
                    <a:pt x="144" y="348"/>
                    <a:pt x="148" y="344"/>
                    <a:pt x="148" y="338"/>
                  </a:cubicBezTo>
                  <a:cubicBezTo>
                    <a:pt x="148" y="333"/>
                    <a:pt x="144" y="328"/>
                    <a:pt x="138" y="328"/>
                  </a:cubicBezTo>
                  <a:close/>
                  <a:moveTo>
                    <a:pt x="138" y="410"/>
                  </a:moveTo>
                  <a:cubicBezTo>
                    <a:pt x="10" y="410"/>
                    <a:pt x="10" y="410"/>
                    <a:pt x="10" y="410"/>
                  </a:cubicBezTo>
                  <a:cubicBezTo>
                    <a:pt x="5" y="410"/>
                    <a:pt x="0" y="415"/>
                    <a:pt x="0" y="420"/>
                  </a:cubicBezTo>
                  <a:cubicBezTo>
                    <a:pt x="0" y="426"/>
                    <a:pt x="5" y="430"/>
                    <a:pt x="10" y="430"/>
                  </a:cubicBezTo>
                  <a:cubicBezTo>
                    <a:pt x="138" y="430"/>
                    <a:pt x="138" y="430"/>
                    <a:pt x="138" y="430"/>
                  </a:cubicBezTo>
                  <a:cubicBezTo>
                    <a:pt x="144" y="430"/>
                    <a:pt x="148" y="426"/>
                    <a:pt x="148" y="420"/>
                  </a:cubicBezTo>
                  <a:cubicBezTo>
                    <a:pt x="148" y="415"/>
                    <a:pt x="144" y="410"/>
                    <a:pt x="138" y="410"/>
                  </a:cubicBezTo>
                  <a:close/>
                  <a:moveTo>
                    <a:pt x="138" y="492"/>
                  </a:moveTo>
                  <a:cubicBezTo>
                    <a:pt x="10" y="492"/>
                    <a:pt x="10" y="492"/>
                    <a:pt x="10" y="492"/>
                  </a:cubicBezTo>
                  <a:cubicBezTo>
                    <a:pt x="5" y="492"/>
                    <a:pt x="0" y="497"/>
                    <a:pt x="0" y="502"/>
                  </a:cubicBezTo>
                  <a:cubicBezTo>
                    <a:pt x="0" y="508"/>
                    <a:pt x="5" y="512"/>
                    <a:pt x="10" y="512"/>
                  </a:cubicBezTo>
                  <a:cubicBezTo>
                    <a:pt x="138" y="512"/>
                    <a:pt x="138" y="512"/>
                    <a:pt x="138" y="512"/>
                  </a:cubicBezTo>
                  <a:cubicBezTo>
                    <a:pt x="144" y="512"/>
                    <a:pt x="148" y="508"/>
                    <a:pt x="148" y="502"/>
                  </a:cubicBezTo>
                  <a:cubicBezTo>
                    <a:pt x="148" y="497"/>
                    <a:pt x="144" y="492"/>
                    <a:pt x="138" y="492"/>
                  </a:cubicBezTo>
                  <a:close/>
                  <a:moveTo>
                    <a:pt x="138" y="574"/>
                  </a:moveTo>
                  <a:cubicBezTo>
                    <a:pt x="10" y="574"/>
                    <a:pt x="10" y="574"/>
                    <a:pt x="10" y="574"/>
                  </a:cubicBezTo>
                  <a:cubicBezTo>
                    <a:pt x="5" y="574"/>
                    <a:pt x="0" y="579"/>
                    <a:pt x="0" y="584"/>
                  </a:cubicBezTo>
                  <a:cubicBezTo>
                    <a:pt x="0" y="590"/>
                    <a:pt x="5" y="594"/>
                    <a:pt x="10" y="594"/>
                  </a:cubicBezTo>
                  <a:cubicBezTo>
                    <a:pt x="138" y="594"/>
                    <a:pt x="138" y="594"/>
                    <a:pt x="138" y="594"/>
                  </a:cubicBezTo>
                  <a:cubicBezTo>
                    <a:pt x="144" y="594"/>
                    <a:pt x="148" y="590"/>
                    <a:pt x="148" y="584"/>
                  </a:cubicBezTo>
                  <a:cubicBezTo>
                    <a:pt x="148" y="579"/>
                    <a:pt x="144" y="574"/>
                    <a:pt x="138" y="574"/>
                  </a:cubicBezTo>
                  <a:close/>
                  <a:moveTo>
                    <a:pt x="138" y="656"/>
                  </a:moveTo>
                  <a:cubicBezTo>
                    <a:pt x="10" y="656"/>
                    <a:pt x="10" y="656"/>
                    <a:pt x="10" y="656"/>
                  </a:cubicBezTo>
                  <a:cubicBezTo>
                    <a:pt x="5" y="656"/>
                    <a:pt x="0" y="661"/>
                    <a:pt x="0" y="666"/>
                  </a:cubicBezTo>
                  <a:cubicBezTo>
                    <a:pt x="0" y="672"/>
                    <a:pt x="5" y="676"/>
                    <a:pt x="10" y="676"/>
                  </a:cubicBezTo>
                  <a:cubicBezTo>
                    <a:pt x="138" y="676"/>
                    <a:pt x="138" y="676"/>
                    <a:pt x="138" y="676"/>
                  </a:cubicBezTo>
                  <a:cubicBezTo>
                    <a:pt x="144" y="676"/>
                    <a:pt x="148" y="672"/>
                    <a:pt x="148" y="666"/>
                  </a:cubicBezTo>
                  <a:cubicBezTo>
                    <a:pt x="148" y="661"/>
                    <a:pt x="144" y="656"/>
                    <a:pt x="138" y="656"/>
                  </a:cubicBezTo>
                  <a:close/>
                  <a:moveTo>
                    <a:pt x="138" y="738"/>
                  </a:moveTo>
                  <a:cubicBezTo>
                    <a:pt x="10" y="738"/>
                    <a:pt x="10" y="738"/>
                    <a:pt x="10" y="738"/>
                  </a:cubicBezTo>
                  <a:cubicBezTo>
                    <a:pt x="5" y="738"/>
                    <a:pt x="0" y="743"/>
                    <a:pt x="0" y="748"/>
                  </a:cubicBezTo>
                  <a:cubicBezTo>
                    <a:pt x="0" y="754"/>
                    <a:pt x="5" y="758"/>
                    <a:pt x="10" y="758"/>
                  </a:cubicBezTo>
                  <a:cubicBezTo>
                    <a:pt x="138" y="758"/>
                    <a:pt x="138" y="758"/>
                    <a:pt x="138" y="758"/>
                  </a:cubicBezTo>
                  <a:cubicBezTo>
                    <a:pt x="144" y="758"/>
                    <a:pt x="148" y="754"/>
                    <a:pt x="148" y="748"/>
                  </a:cubicBezTo>
                  <a:cubicBezTo>
                    <a:pt x="148" y="743"/>
                    <a:pt x="144" y="738"/>
                    <a:pt x="138" y="738"/>
                  </a:cubicBezTo>
                  <a:close/>
                  <a:moveTo>
                    <a:pt x="138" y="820"/>
                  </a:moveTo>
                  <a:cubicBezTo>
                    <a:pt x="10" y="820"/>
                    <a:pt x="10" y="820"/>
                    <a:pt x="10" y="820"/>
                  </a:cubicBezTo>
                  <a:cubicBezTo>
                    <a:pt x="5" y="820"/>
                    <a:pt x="0" y="825"/>
                    <a:pt x="0" y="830"/>
                  </a:cubicBezTo>
                  <a:cubicBezTo>
                    <a:pt x="0" y="836"/>
                    <a:pt x="5" y="840"/>
                    <a:pt x="10" y="840"/>
                  </a:cubicBezTo>
                  <a:cubicBezTo>
                    <a:pt x="138" y="840"/>
                    <a:pt x="138" y="840"/>
                    <a:pt x="138" y="840"/>
                  </a:cubicBezTo>
                  <a:cubicBezTo>
                    <a:pt x="144" y="840"/>
                    <a:pt x="148" y="836"/>
                    <a:pt x="148" y="830"/>
                  </a:cubicBezTo>
                  <a:cubicBezTo>
                    <a:pt x="148" y="825"/>
                    <a:pt x="144" y="820"/>
                    <a:pt x="138" y="820"/>
                  </a:cubicBezTo>
                  <a:close/>
                  <a:moveTo>
                    <a:pt x="138" y="902"/>
                  </a:moveTo>
                  <a:cubicBezTo>
                    <a:pt x="10" y="902"/>
                    <a:pt x="10" y="902"/>
                    <a:pt x="10" y="902"/>
                  </a:cubicBezTo>
                  <a:cubicBezTo>
                    <a:pt x="5" y="902"/>
                    <a:pt x="0" y="907"/>
                    <a:pt x="0" y="912"/>
                  </a:cubicBezTo>
                  <a:cubicBezTo>
                    <a:pt x="0" y="918"/>
                    <a:pt x="5" y="922"/>
                    <a:pt x="10" y="922"/>
                  </a:cubicBezTo>
                  <a:cubicBezTo>
                    <a:pt x="138" y="922"/>
                    <a:pt x="138" y="922"/>
                    <a:pt x="138" y="922"/>
                  </a:cubicBezTo>
                  <a:cubicBezTo>
                    <a:pt x="144" y="922"/>
                    <a:pt x="148" y="918"/>
                    <a:pt x="148" y="912"/>
                  </a:cubicBezTo>
                  <a:cubicBezTo>
                    <a:pt x="148" y="907"/>
                    <a:pt x="144" y="902"/>
                    <a:pt x="138" y="902"/>
                  </a:cubicBezTo>
                  <a:close/>
                  <a:moveTo>
                    <a:pt x="138" y="984"/>
                  </a:moveTo>
                  <a:cubicBezTo>
                    <a:pt x="10" y="984"/>
                    <a:pt x="10" y="984"/>
                    <a:pt x="10" y="984"/>
                  </a:cubicBezTo>
                  <a:cubicBezTo>
                    <a:pt x="5" y="984"/>
                    <a:pt x="0" y="989"/>
                    <a:pt x="0" y="994"/>
                  </a:cubicBezTo>
                  <a:cubicBezTo>
                    <a:pt x="0" y="1000"/>
                    <a:pt x="5" y="1004"/>
                    <a:pt x="10" y="1004"/>
                  </a:cubicBezTo>
                  <a:cubicBezTo>
                    <a:pt x="138" y="1004"/>
                    <a:pt x="138" y="1004"/>
                    <a:pt x="138" y="1004"/>
                  </a:cubicBezTo>
                  <a:cubicBezTo>
                    <a:pt x="144" y="1004"/>
                    <a:pt x="148" y="1000"/>
                    <a:pt x="148" y="994"/>
                  </a:cubicBezTo>
                  <a:cubicBezTo>
                    <a:pt x="148" y="989"/>
                    <a:pt x="144" y="984"/>
                    <a:pt x="138" y="984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chemeClr val="bg1"/>
                </a:gs>
                <a:gs pos="15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85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任意多边形: 形状 66">
              <a:extLst>
                <a:ext uri="{FF2B5EF4-FFF2-40B4-BE49-F238E27FC236}">
                  <a16:creationId xmlns:a16="http://schemas.microsoft.com/office/drawing/2014/main" id="{CEBE1E22-7104-C75D-789F-FD8D5902E6D3}"/>
                </a:ext>
              </a:extLst>
            </p:cNvPr>
            <p:cNvSpPr/>
            <p:nvPr/>
          </p:nvSpPr>
          <p:spPr bwMode="auto">
            <a:xfrm>
              <a:off x="4113213" y="390525"/>
              <a:ext cx="528637" cy="3709988"/>
            </a:xfrm>
            <a:custGeom>
              <a:avLst/>
              <a:gdLst>
                <a:gd name="T0" fmla="*/ 141 w 141"/>
                <a:gd name="T1" fmla="*/ 659 h 987"/>
                <a:gd name="T2" fmla="*/ 6 w 141"/>
                <a:gd name="T3" fmla="*/ 656 h 987"/>
                <a:gd name="T4" fmla="*/ 6 w 141"/>
                <a:gd name="T5" fmla="*/ 410 h 987"/>
                <a:gd name="T6" fmla="*/ 141 w 141"/>
                <a:gd name="T7" fmla="*/ 413 h 987"/>
                <a:gd name="T8" fmla="*/ 6 w 141"/>
                <a:gd name="T9" fmla="*/ 410 h 987"/>
                <a:gd name="T10" fmla="*/ 0 w 141"/>
                <a:gd name="T11" fmla="*/ 495 h 987"/>
                <a:gd name="T12" fmla="*/ 134 w 141"/>
                <a:gd name="T13" fmla="*/ 492 h 987"/>
                <a:gd name="T14" fmla="*/ 6 w 141"/>
                <a:gd name="T15" fmla="*/ 574 h 987"/>
                <a:gd name="T16" fmla="*/ 141 w 141"/>
                <a:gd name="T17" fmla="*/ 577 h 987"/>
                <a:gd name="T18" fmla="*/ 6 w 141"/>
                <a:gd name="T19" fmla="*/ 574 h 987"/>
                <a:gd name="T20" fmla="*/ 0 w 141"/>
                <a:gd name="T21" fmla="*/ 741 h 987"/>
                <a:gd name="T22" fmla="*/ 134 w 141"/>
                <a:gd name="T23" fmla="*/ 738 h 987"/>
                <a:gd name="T24" fmla="*/ 6 w 141"/>
                <a:gd name="T25" fmla="*/ 902 h 987"/>
                <a:gd name="T26" fmla="*/ 141 w 141"/>
                <a:gd name="T27" fmla="*/ 905 h 987"/>
                <a:gd name="T28" fmla="*/ 6 w 141"/>
                <a:gd name="T29" fmla="*/ 902 h 987"/>
                <a:gd name="T30" fmla="*/ 0 w 141"/>
                <a:gd name="T31" fmla="*/ 823 h 987"/>
                <a:gd name="T32" fmla="*/ 134 w 141"/>
                <a:gd name="T33" fmla="*/ 820 h 987"/>
                <a:gd name="T34" fmla="*/ 6 w 141"/>
                <a:gd name="T35" fmla="*/ 984 h 987"/>
                <a:gd name="T36" fmla="*/ 141 w 141"/>
                <a:gd name="T37" fmla="*/ 987 h 987"/>
                <a:gd name="T38" fmla="*/ 6 w 141"/>
                <a:gd name="T39" fmla="*/ 984 h 987"/>
                <a:gd name="T40" fmla="*/ 0 w 141"/>
                <a:gd name="T41" fmla="*/ 85 h 987"/>
                <a:gd name="T42" fmla="*/ 134 w 141"/>
                <a:gd name="T43" fmla="*/ 82 h 987"/>
                <a:gd name="T44" fmla="*/ 134 w 141"/>
                <a:gd name="T45" fmla="*/ 0 h 987"/>
                <a:gd name="T46" fmla="*/ 0 w 141"/>
                <a:gd name="T47" fmla="*/ 3 h 987"/>
                <a:gd name="T48" fmla="*/ 134 w 141"/>
                <a:gd name="T49" fmla="*/ 0 h 987"/>
                <a:gd name="T50" fmla="*/ 0 w 141"/>
                <a:gd name="T51" fmla="*/ 331 h 987"/>
                <a:gd name="T52" fmla="*/ 134 w 141"/>
                <a:gd name="T53" fmla="*/ 328 h 987"/>
                <a:gd name="T54" fmla="*/ 6 w 141"/>
                <a:gd name="T55" fmla="*/ 164 h 987"/>
                <a:gd name="T56" fmla="*/ 141 w 141"/>
                <a:gd name="T57" fmla="*/ 167 h 987"/>
                <a:gd name="T58" fmla="*/ 6 w 141"/>
                <a:gd name="T59" fmla="*/ 164 h 987"/>
                <a:gd name="T60" fmla="*/ 0 w 141"/>
                <a:gd name="T61" fmla="*/ 249 h 987"/>
                <a:gd name="T62" fmla="*/ 134 w 141"/>
                <a:gd name="T63" fmla="*/ 246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" h="987">
                  <a:moveTo>
                    <a:pt x="134" y="656"/>
                  </a:moveTo>
                  <a:cubicBezTo>
                    <a:pt x="137" y="656"/>
                    <a:pt x="139" y="657"/>
                    <a:pt x="141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1" y="657"/>
                    <a:pt x="4" y="656"/>
                    <a:pt x="6" y="656"/>
                  </a:cubicBezTo>
                  <a:lnTo>
                    <a:pt x="134" y="656"/>
                  </a:lnTo>
                  <a:close/>
                  <a:moveTo>
                    <a:pt x="6" y="410"/>
                  </a:moveTo>
                  <a:cubicBezTo>
                    <a:pt x="4" y="410"/>
                    <a:pt x="1" y="411"/>
                    <a:pt x="0" y="413"/>
                  </a:cubicBezTo>
                  <a:cubicBezTo>
                    <a:pt x="141" y="413"/>
                    <a:pt x="141" y="413"/>
                    <a:pt x="141" y="413"/>
                  </a:cubicBezTo>
                  <a:cubicBezTo>
                    <a:pt x="139" y="411"/>
                    <a:pt x="137" y="410"/>
                    <a:pt x="134" y="410"/>
                  </a:cubicBezTo>
                  <a:lnTo>
                    <a:pt x="6" y="410"/>
                  </a:lnTo>
                  <a:close/>
                  <a:moveTo>
                    <a:pt x="6" y="492"/>
                  </a:moveTo>
                  <a:cubicBezTo>
                    <a:pt x="4" y="492"/>
                    <a:pt x="1" y="493"/>
                    <a:pt x="0" y="495"/>
                  </a:cubicBezTo>
                  <a:cubicBezTo>
                    <a:pt x="141" y="495"/>
                    <a:pt x="141" y="495"/>
                    <a:pt x="141" y="495"/>
                  </a:cubicBezTo>
                  <a:cubicBezTo>
                    <a:pt x="139" y="493"/>
                    <a:pt x="137" y="492"/>
                    <a:pt x="134" y="492"/>
                  </a:cubicBezTo>
                  <a:lnTo>
                    <a:pt x="6" y="492"/>
                  </a:lnTo>
                  <a:close/>
                  <a:moveTo>
                    <a:pt x="6" y="574"/>
                  </a:moveTo>
                  <a:cubicBezTo>
                    <a:pt x="4" y="574"/>
                    <a:pt x="1" y="575"/>
                    <a:pt x="0" y="577"/>
                  </a:cubicBezTo>
                  <a:cubicBezTo>
                    <a:pt x="141" y="577"/>
                    <a:pt x="141" y="577"/>
                    <a:pt x="141" y="577"/>
                  </a:cubicBezTo>
                  <a:cubicBezTo>
                    <a:pt x="139" y="575"/>
                    <a:pt x="137" y="574"/>
                    <a:pt x="134" y="574"/>
                  </a:cubicBezTo>
                  <a:lnTo>
                    <a:pt x="6" y="574"/>
                  </a:lnTo>
                  <a:close/>
                  <a:moveTo>
                    <a:pt x="6" y="738"/>
                  </a:moveTo>
                  <a:cubicBezTo>
                    <a:pt x="4" y="738"/>
                    <a:pt x="1" y="739"/>
                    <a:pt x="0" y="741"/>
                  </a:cubicBezTo>
                  <a:cubicBezTo>
                    <a:pt x="141" y="741"/>
                    <a:pt x="141" y="741"/>
                    <a:pt x="141" y="741"/>
                  </a:cubicBezTo>
                  <a:cubicBezTo>
                    <a:pt x="139" y="739"/>
                    <a:pt x="137" y="738"/>
                    <a:pt x="134" y="738"/>
                  </a:cubicBezTo>
                  <a:lnTo>
                    <a:pt x="6" y="738"/>
                  </a:lnTo>
                  <a:close/>
                  <a:moveTo>
                    <a:pt x="6" y="902"/>
                  </a:moveTo>
                  <a:cubicBezTo>
                    <a:pt x="4" y="902"/>
                    <a:pt x="1" y="903"/>
                    <a:pt x="0" y="905"/>
                  </a:cubicBezTo>
                  <a:cubicBezTo>
                    <a:pt x="141" y="905"/>
                    <a:pt x="141" y="905"/>
                    <a:pt x="141" y="905"/>
                  </a:cubicBezTo>
                  <a:cubicBezTo>
                    <a:pt x="139" y="903"/>
                    <a:pt x="137" y="902"/>
                    <a:pt x="134" y="902"/>
                  </a:cubicBezTo>
                  <a:lnTo>
                    <a:pt x="6" y="902"/>
                  </a:lnTo>
                  <a:close/>
                  <a:moveTo>
                    <a:pt x="6" y="820"/>
                  </a:moveTo>
                  <a:cubicBezTo>
                    <a:pt x="4" y="820"/>
                    <a:pt x="1" y="821"/>
                    <a:pt x="0" y="823"/>
                  </a:cubicBezTo>
                  <a:cubicBezTo>
                    <a:pt x="141" y="823"/>
                    <a:pt x="141" y="823"/>
                    <a:pt x="141" y="823"/>
                  </a:cubicBezTo>
                  <a:cubicBezTo>
                    <a:pt x="139" y="821"/>
                    <a:pt x="137" y="820"/>
                    <a:pt x="134" y="820"/>
                  </a:cubicBezTo>
                  <a:lnTo>
                    <a:pt x="6" y="820"/>
                  </a:lnTo>
                  <a:close/>
                  <a:moveTo>
                    <a:pt x="6" y="984"/>
                  </a:moveTo>
                  <a:cubicBezTo>
                    <a:pt x="4" y="984"/>
                    <a:pt x="1" y="985"/>
                    <a:pt x="0" y="987"/>
                  </a:cubicBezTo>
                  <a:cubicBezTo>
                    <a:pt x="141" y="987"/>
                    <a:pt x="141" y="987"/>
                    <a:pt x="141" y="987"/>
                  </a:cubicBezTo>
                  <a:cubicBezTo>
                    <a:pt x="139" y="985"/>
                    <a:pt x="137" y="984"/>
                    <a:pt x="134" y="984"/>
                  </a:cubicBezTo>
                  <a:lnTo>
                    <a:pt x="6" y="984"/>
                  </a:lnTo>
                  <a:close/>
                  <a:moveTo>
                    <a:pt x="6" y="82"/>
                  </a:moveTo>
                  <a:cubicBezTo>
                    <a:pt x="4" y="82"/>
                    <a:pt x="1" y="83"/>
                    <a:pt x="0" y="85"/>
                  </a:cubicBezTo>
                  <a:cubicBezTo>
                    <a:pt x="141" y="85"/>
                    <a:pt x="141" y="85"/>
                    <a:pt x="141" y="85"/>
                  </a:cubicBezTo>
                  <a:cubicBezTo>
                    <a:pt x="139" y="83"/>
                    <a:pt x="137" y="82"/>
                    <a:pt x="134" y="82"/>
                  </a:cubicBezTo>
                  <a:lnTo>
                    <a:pt x="6" y="82"/>
                  </a:lnTo>
                  <a:close/>
                  <a:moveTo>
                    <a:pt x="13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1" y="1"/>
                    <a:pt x="0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39" y="1"/>
                    <a:pt x="137" y="0"/>
                    <a:pt x="134" y="0"/>
                  </a:cubicBezTo>
                  <a:close/>
                  <a:moveTo>
                    <a:pt x="6" y="328"/>
                  </a:moveTo>
                  <a:cubicBezTo>
                    <a:pt x="4" y="328"/>
                    <a:pt x="1" y="329"/>
                    <a:pt x="0" y="331"/>
                  </a:cubicBezTo>
                  <a:cubicBezTo>
                    <a:pt x="141" y="331"/>
                    <a:pt x="141" y="331"/>
                    <a:pt x="141" y="331"/>
                  </a:cubicBezTo>
                  <a:cubicBezTo>
                    <a:pt x="139" y="329"/>
                    <a:pt x="137" y="328"/>
                    <a:pt x="134" y="328"/>
                  </a:cubicBezTo>
                  <a:lnTo>
                    <a:pt x="6" y="328"/>
                  </a:lnTo>
                  <a:close/>
                  <a:moveTo>
                    <a:pt x="6" y="164"/>
                  </a:moveTo>
                  <a:cubicBezTo>
                    <a:pt x="4" y="164"/>
                    <a:pt x="1" y="165"/>
                    <a:pt x="0" y="167"/>
                  </a:cubicBezTo>
                  <a:cubicBezTo>
                    <a:pt x="141" y="167"/>
                    <a:pt x="141" y="167"/>
                    <a:pt x="141" y="167"/>
                  </a:cubicBezTo>
                  <a:cubicBezTo>
                    <a:pt x="139" y="165"/>
                    <a:pt x="137" y="164"/>
                    <a:pt x="134" y="164"/>
                  </a:cubicBezTo>
                  <a:lnTo>
                    <a:pt x="6" y="164"/>
                  </a:lnTo>
                  <a:close/>
                  <a:moveTo>
                    <a:pt x="6" y="246"/>
                  </a:moveTo>
                  <a:cubicBezTo>
                    <a:pt x="4" y="246"/>
                    <a:pt x="1" y="247"/>
                    <a:pt x="0" y="249"/>
                  </a:cubicBezTo>
                  <a:cubicBezTo>
                    <a:pt x="141" y="249"/>
                    <a:pt x="141" y="249"/>
                    <a:pt x="141" y="249"/>
                  </a:cubicBezTo>
                  <a:cubicBezTo>
                    <a:pt x="139" y="247"/>
                    <a:pt x="137" y="246"/>
                    <a:pt x="134" y="246"/>
                  </a:cubicBezTo>
                  <a:lnTo>
                    <a:pt x="6" y="24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任意多边形: 形状 67">
              <a:extLst>
                <a:ext uri="{FF2B5EF4-FFF2-40B4-BE49-F238E27FC236}">
                  <a16:creationId xmlns:a16="http://schemas.microsoft.com/office/drawing/2014/main" id="{44BAE6DB-450D-496E-ED4A-BC7C2935917A}"/>
                </a:ext>
              </a:extLst>
            </p:cNvPr>
            <p:cNvSpPr/>
            <p:nvPr/>
          </p:nvSpPr>
          <p:spPr bwMode="auto">
            <a:xfrm>
              <a:off x="4097337" y="439738"/>
              <a:ext cx="555625" cy="3725863"/>
            </a:xfrm>
            <a:custGeom>
              <a:avLst/>
              <a:gdLst>
                <a:gd name="T0" fmla="*/ 138 w 148"/>
                <a:gd name="T1" fmla="*/ 663 h 991"/>
                <a:gd name="T2" fmla="*/ 0 w 148"/>
                <a:gd name="T3" fmla="*/ 656 h 991"/>
                <a:gd name="T4" fmla="*/ 142 w 148"/>
                <a:gd name="T5" fmla="*/ 657 h 991"/>
                <a:gd name="T6" fmla="*/ 142 w 148"/>
                <a:gd name="T7" fmla="*/ 739 h 991"/>
                <a:gd name="T8" fmla="*/ 0 w 148"/>
                <a:gd name="T9" fmla="*/ 738 h 991"/>
                <a:gd name="T10" fmla="*/ 138 w 148"/>
                <a:gd name="T11" fmla="*/ 745 h 991"/>
                <a:gd name="T12" fmla="*/ 142 w 148"/>
                <a:gd name="T13" fmla="*/ 739 h 991"/>
                <a:gd name="T14" fmla="*/ 6 w 148"/>
                <a:gd name="T15" fmla="*/ 575 h 991"/>
                <a:gd name="T16" fmla="*/ 10 w 148"/>
                <a:gd name="T17" fmla="*/ 581 h 991"/>
                <a:gd name="T18" fmla="*/ 148 w 148"/>
                <a:gd name="T19" fmla="*/ 574 h 991"/>
                <a:gd name="T20" fmla="*/ 148 w 148"/>
                <a:gd name="T21" fmla="*/ 902 h 991"/>
                <a:gd name="T22" fmla="*/ 6 w 148"/>
                <a:gd name="T23" fmla="*/ 903 h 991"/>
                <a:gd name="T24" fmla="*/ 10 w 148"/>
                <a:gd name="T25" fmla="*/ 909 h 991"/>
                <a:gd name="T26" fmla="*/ 148 w 148"/>
                <a:gd name="T27" fmla="*/ 902 h 991"/>
                <a:gd name="T28" fmla="*/ 6 w 148"/>
                <a:gd name="T29" fmla="*/ 821 h 991"/>
                <a:gd name="T30" fmla="*/ 10 w 148"/>
                <a:gd name="T31" fmla="*/ 827 h 991"/>
                <a:gd name="T32" fmla="*/ 148 w 148"/>
                <a:gd name="T33" fmla="*/ 820 h 991"/>
                <a:gd name="T34" fmla="*/ 10 w 148"/>
                <a:gd name="T35" fmla="*/ 7 h 991"/>
                <a:gd name="T36" fmla="*/ 148 w 148"/>
                <a:gd name="T37" fmla="*/ 0 h 991"/>
                <a:gd name="T38" fmla="*/ 6 w 148"/>
                <a:gd name="T39" fmla="*/ 1 h 991"/>
                <a:gd name="T40" fmla="*/ 10 w 148"/>
                <a:gd name="T41" fmla="*/ 7 h 991"/>
                <a:gd name="T42" fmla="*/ 6 w 148"/>
                <a:gd name="T43" fmla="*/ 493 h 991"/>
                <a:gd name="T44" fmla="*/ 10 w 148"/>
                <a:gd name="T45" fmla="*/ 499 h 991"/>
                <a:gd name="T46" fmla="*/ 148 w 148"/>
                <a:gd name="T47" fmla="*/ 492 h 991"/>
                <a:gd name="T48" fmla="*/ 142 w 148"/>
                <a:gd name="T49" fmla="*/ 83 h 991"/>
                <a:gd name="T50" fmla="*/ 0 w 148"/>
                <a:gd name="T51" fmla="*/ 82 h 991"/>
                <a:gd name="T52" fmla="*/ 138 w 148"/>
                <a:gd name="T53" fmla="*/ 89 h 991"/>
                <a:gd name="T54" fmla="*/ 142 w 148"/>
                <a:gd name="T55" fmla="*/ 83 h 991"/>
                <a:gd name="T56" fmla="*/ 6 w 148"/>
                <a:gd name="T57" fmla="*/ 985 h 991"/>
                <a:gd name="T58" fmla="*/ 10 w 148"/>
                <a:gd name="T59" fmla="*/ 991 h 991"/>
                <a:gd name="T60" fmla="*/ 148 w 148"/>
                <a:gd name="T61" fmla="*/ 984 h 991"/>
                <a:gd name="T62" fmla="*/ 142 w 148"/>
                <a:gd name="T63" fmla="*/ 411 h 991"/>
                <a:gd name="T64" fmla="*/ 0 w 148"/>
                <a:gd name="T65" fmla="*/ 410 h 991"/>
                <a:gd name="T66" fmla="*/ 138 w 148"/>
                <a:gd name="T67" fmla="*/ 417 h 991"/>
                <a:gd name="T68" fmla="*/ 142 w 148"/>
                <a:gd name="T69" fmla="*/ 411 h 991"/>
                <a:gd name="T70" fmla="*/ 6 w 148"/>
                <a:gd name="T71" fmla="*/ 165 h 991"/>
                <a:gd name="T72" fmla="*/ 10 w 148"/>
                <a:gd name="T73" fmla="*/ 171 h 991"/>
                <a:gd name="T74" fmla="*/ 148 w 148"/>
                <a:gd name="T75" fmla="*/ 164 h 991"/>
                <a:gd name="T76" fmla="*/ 142 w 148"/>
                <a:gd name="T77" fmla="*/ 329 h 991"/>
                <a:gd name="T78" fmla="*/ 0 w 148"/>
                <a:gd name="T79" fmla="*/ 328 h 991"/>
                <a:gd name="T80" fmla="*/ 138 w 148"/>
                <a:gd name="T81" fmla="*/ 335 h 991"/>
                <a:gd name="T82" fmla="*/ 142 w 148"/>
                <a:gd name="T83" fmla="*/ 329 h 991"/>
                <a:gd name="T84" fmla="*/ 6 w 148"/>
                <a:gd name="T85" fmla="*/ 247 h 991"/>
                <a:gd name="T86" fmla="*/ 10 w 148"/>
                <a:gd name="T87" fmla="*/ 253 h 991"/>
                <a:gd name="T88" fmla="*/ 148 w 148"/>
                <a:gd name="T89" fmla="*/ 246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8" h="991">
                  <a:moveTo>
                    <a:pt x="148" y="656"/>
                  </a:moveTo>
                  <a:cubicBezTo>
                    <a:pt x="147" y="660"/>
                    <a:pt x="143" y="663"/>
                    <a:pt x="138" y="663"/>
                  </a:cubicBezTo>
                  <a:cubicBezTo>
                    <a:pt x="10" y="663"/>
                    <a:pt x="10" y="663"/>
                    <a:pt x="10" y="663"/>
                  </a:cubicBezTo>
                  <a:cubicBezTo>
                    <a:pt x="5" y="663"/>
                    <a:pt x="2" y="660"/>
                    <a:pt x="0" y="656"/>
                  </a:cubicBezTo>
                  <a:cubicBezTo>
                    <a:pt x="2" y="657"/>
                    <a:pt x="4" y="657"/>
                    <a:pt x="6" y="657"/>
                  </a:cubicBezTo>
                  <a:cubicBezTo>
                    <a:pt x="142" y="657"/>
                    <a:pt x="142" y="657"/>
                    <a:pt x="142" y="657"/>
                  </a:cubicBezTo>
                  <a:cubicBezTo>
                    <a:pt x="144" y="657"/>
                    <a:pt x="146" y="657"/>
                    <a:pt x="148" y="656"/>
                  </a:cubicBezTo>
                  <a:close/>
                  <a:moveTo>
                    <a:pt x="142" y="739"/>
                  </a:moveTo>
                  <a:cubicBezTo>
                    <a:pt x="6" y="739"/>
                    <a:pt x="6" y="739"/>
                    <a:pt x="6" y="739"/>
                  </a:cubicBezTo>
                  <a:cubicBezTo>
                    <a:pt x="4" y="739"/>
                    <a:pt x="2" y="739"/>
                    <a:pt x="0" y="738"/>
                  </a:cubicBezTo>
                  <a:cubicBezTo>
                    <a:pt x="2" y="742"/>
                    <a:pt x="5" y="745"/>
                    <a:pt x="10" y="745"/>
                  </a:cubicBezTo>
                  <a:cubicBezTo>
                    <a:pt x="138" y="745"/>
                    <a:pt x="138" y="745"/>
                    <a:pt x="138" y="745"/>
                  </a:cubicBezTo>
                  <a:cubicBezTo>
                    <a:pt x="143" y="745"/>
                    <a:pt x="147" y="742"/>
                    <a:pt x="148" y="738"/>
                  </a:cubicBezTo>
                  <a:cubicBezTo>
                    <a:pt x="146" y="739"/>
                    <a:pt x="144" y="739"/>
                    <a:pt x="142" y="739"/>
                  </a:cubicBezTo>
                  <a:close/>
                  <a:moveTo>
                    <a:pt x="142" y="575"/>
                  </a:moveTo>
                  <a:cubicBezTo>
                    <a:pt x="6" y="575"/>
                    <a:pt x="6" y="575"/>
                    <a:pt x="6" y="575"/>
                  </a:cubicBezTo>
                  <a:cubicBezTo>
                    <a:pt x="4" y="575"/>
                    <a:pt x="2" y="575"/>
                    <a:pt x="0" y="574"/>
                  </a:cubicBezTo>
                  <a:cubicBezTo>
                    <a:pt x="2" y="578"/>
                    <a:pt x="5" y="581"/>
                    <a:pt x="10" y="581"/>
                  </a:cubicBezTo>
                  <a:cubicBezTo>
                    <a:pt x="138" y="581"/>
                    <a:pt x="138" y="581"/>
                    <a:pt x="138" y="581"/>
                  </a:cubicBezTo>
                  <a:cubicBezTo>
                    <a:pt x="143" y="581"/>
                    <a:pt x="147" y="578"/>
                    <a:pt x="148" y="574"/>
                  </a:cubicBezTo>
                  <a:cubicBezTo>
                    <a:pt x="146" y="575"/>
                    <a:pt x="144" y="575"/>
                    <a:pt x="142" y="575"/>
                  </a:cubicBezTo>
                  <a:close/>
                  <a:moveTo>
                    <a:pt x="148" y="902"/>
                  </a:moveTo>
                  <a:cubicBezTo>
                    <a:pt x="146" y="903"/>
                    <a:pt x="144" y="903"/>
                    <a:pt x="142" y="903"/>
                  </a:cubicBezTo>
                  <a:cubicBezTo>
                    <a:pt x="6" y="903"/>
                    <a:pt x="6" y="903"/>
                    <a:pt x="6" y="903"/>
                  </a:cubicBezTo>
                  <a:cubicBezTo>
                    <a:pt x="4" y="903"/>
                    <a:pt x="2" y="903"/>
                    <a:pt x="0" y="902"/>
                  </a:cubicBezTo>
                  <a:cubicBezTo>
                    <a:pt x="2" y="906"/>
                    <a:pt x="5" y="909"/>
                    <a:pt x="10" y="909"/>
                  </a:cubicBezTo>
                  <a:cubicBezTo>
                    <a:pt x="138" y="909"/>
                    <a:pt x="138" y="909"/>
                    <a:pt x="138" y="909"/>
                  </a:cubicBezTo>
                  <a:cubicBezTo>
                    <a:pt x="143" y="909"/>
                    <a:pt x="147" y="906"/>
                    <a:pt x="148" y="902"/>
                  </a:cubicBezTo>
                  <a:close/>
                  <a:moveTo>
                    <a:pt x="142" y="821"/>
                  </a:moveTo>
                  <a:cubicBezTo>
                    <a:pt x="6" y="821"/>
                    <a:pt x="6" y="821"/>
                    <a:pt x="6" y="821"/>
                  </a:cubicBezTo>
                  <a:cubicBezTo>
                    <a:pt x="4" y="821"/>
                    <a:pt x="2" y="821"/>
                    <a:pt x="0" y="820"/>
                  </a:cubicBezTo>
                  <a:cubicBezTo>
                    <a:pt x="2" y="824"/>
                    <a:pt x="5" y="827"/>
                    <a:pt x="10" y="827"/>
                  </a:cubicBezTo>
                  <a:cubicBezTo>
                    <a:pt x="138" y="827"/>
                    <a:pt x="138" y="827"/>
                    <a:pt x="138" y="827"/>
                  </a:cubicBezTo>
                  <a:cubicBezTo>
                    <a:pt x="143" y="827"/>
                    <a:pt x="147" y="824"/>
                    <a:pt x="148" y="820"/>
                  </a:cubicBezTo>
                  <a:cubicBezTo>
                    <a:pt x="146" y="821"/>
                    <a:pt x="144" y="821"/>
                    <a:pt x="142" y="821"/>
                  </a:cubicBezTo>
                  <a:close/>
                  <a:moveTo>
                    <a:pt x="10" y="7"/>
                  </a:moveTo>
                  <a:cubicBezTo>
                    <a:pt x="138" y="7"/>
                    <a:pt x="138" y="7"/>
                    <a:pt x="138" y="7"/>
                  </a:cubicBezTo>
                  <a:cubicBezTo>
                    <a:pt x="143" y="7"/>
                    <a:pt x="147" y="4"/>
                    <a:pt x="148" y="0"/>
                  </a:cubicBezTo>
                  <a:cubicBezTo>
                    <a:pt x="146" y="1"/>
                    <a:pt x="144" y="1"/>
                    <a:pt x="142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2" y="4"/>
                    <a:pt x="5" y="7"/>
                    <a:pt x="10" y="7"/>
                  </a:cubicBezTo>
                  <a:close/>
                  <a:moveTo>
                    <a:pt x="142" y="493"/>
                  </a:moveTo>
                  <a:cubicBezTo>
                    <a:pt x="6" y="493"/>
                    <a:pt x="6" y="493"/>
                    <a:pt x="6" y="493"/>
                  </a:cubicBezTo>
                  <a:cubicBezTo>
                    <a:pt x="4" y="493"/>
                    <a:pt x="2" y="493"/>
                    <a:pt x="0" y="492"/>
                  </a:cubicBezTo>
                  <a:cubicBezTo>
                    <a:pt x="2" y="496"/>
                    <a:pt x="5" y="499"/>
                    <a:pt x="10" y="499"/>
                  </a:cubicBezTo>
                  <a:cubicBezTo>
                    <a:pt x="138" y="499"/>
                    <a:pt x="138" y="499"/>
                    <a:pt x="138" y="499"/>
                  </a:cubicBezTo>
                  <a:cubicBezTo>
                    <a:pt x="143" y="499"/>
                    <a:pt x="147" y="496"/>
                    <a:pt x="148" y="492"/>
                  </a:cubicBezTo>
                  <a:cubicBezTo>
                    <a:pt x="146" y="493"/>
                    <a:pt x="144" y="493"/>
                    <a:pt x="142" y="493"/>
                  </a:cubicBezTo>
                  <a:close/>
                  <a:moveTo>
                    <a:pt x="142" y="83"/>
                  </a:moveTo>
                  <a:cubicBezTo>
                    <a:pt x="6" y="83"/>
                    <a:pt x="6" y="83"/>
                    <a:pt x="6" y="83"/>
                  </a:cubicBezTo>
                  <a:cubicBezTo>
                    <a:pt x="4" y="83"/>
                    <a:pt x="2" y="83"/>
                    <a:pt x="0" y="82"/>
                  </a:cubicBezTo>
                  <a:cubicBezTo>
                    <a:pt x="2" y="86"/>
                    <a:pt x="5" y="89"/>
                    <a:pt x="10" y="89"/>
                  </a:cubicBezTo>
                  <a:cubicBezTo>
                    <a:pt x="138" y="89"/>
                    <a:pt x="138" y="89"/>
                    <a:pt x="138" y="89"/>
                  </a:cubicBezTo>
                  <a:cubicBezTo>
                    <a:pt x="143" y="89"/>
                    <a:pt x="147" y="86"/>
                    <a:pt x="148" y="82"/>
                  </a:cubicBezTo>
                  <a:cubicBezTo>
                    <a:pt x="146" y="83"/>
                    <a:pt x="144" y="83"/>
                    <a:pt x="142" y="83"/>
                  </a:cubicBezTo>
                  <a:close/>
                  <a:moveTo>
                    <a:pt x="142" y="985"/>
                  </a:moveTo>
                  <a:cubicBezTo>
                    <a:pt x="6" y="985"/>
                    <a:pt x="6" y="985"/>
                    <a:pt x="6" y="985"/>
                  </a:cubicBezTo>
                  <a:cubicBezTo>
                    <a:pt x="4" y="985"/>
                    <a:pt x="2" y="985"/>
                    <a:pt x="0" y="984"/>
                  </a:cubicBezTo>
                  <a:cubicBezTo>
                    <a:pt x="2" y="988"/>
                    <a:pt x="5" y="991"/>
                    <a:pt x="10" y="991"/>
                  </a:cubicBezTo>
                  <a:cubicBezTo>
                    <a:pt x="138" y="991"/>
                    <a:pt x="138" y="991"/>
                    <a:pt x="138" y="991"/>
                  </a:cubicBezTo>
                  <a:cubicBezTo>
                    <a:pt x="143" y="991"/>
                    <a:pt x="147" y="988"/>
                    <a:pt x="148" y="984"/>
                  </a:cubicBezTo>
                  <a:cubicBezTo>
                    <a:pt x="146" y="985"/>
                    <a:pt x="144" y="985"/>
                    <a:pt x="142" y="985"/>
                  </a:cubicBezTo>
                  <a:close/>
                  <a:moveTo>
                    <a:pt x="142" y="411"/>
                  </a:moveTo>
                  <a:cubicBezTo>
                    <a:pt x="6" y="411"/>
                    <a:pt x="6" y="411"/>
                    <a:pt x="6" y="411"/>
                  </a:cubicBezTo>
                  <a:cubicBezTo>
                    <a:pt x="4" y="411"/>
                    <a:pt x="2" y="411"/>
                    <a:pt x="0" y="410"/>
                  </a:cubicBezTo>
                  <a:cubicBezTo>
                    <a:pt x="2" y="414"/>
                    <a:pt x="5" y="417"/>
                    <a:pt x="10" y="417"/>
                  </a:cubicBezTo>
                  <a:cubicBezTo>
                    <a:pt x="138" y="417"/>
                    <a:pt x="138" y="417"/>
                    <a:pt x="138" y="417"/>
                  </a:cubicBezTo>
                  <a:cubicBezTo>
                    <a:pt x="143" y="417"/>
                    <a:pt x="147" y="414"/>
                    <a:pt x="148" y="410"/>
                  </a:cubicBezTo>
                  <a:cubicBezTo>
                    <a:pt x="146" y="411"/>
                    <a:pt x="144" y="411"/>
                    <a:pt x="142" y="411"/>
                  </a:cubicBezTo>
                  <a:close/>
                  <a:moveTo>
                    <a:pt x="142" y="165"/>
                  </a:moveTo>
                  <a:cubicBezTo>
                    <a:pt x="6" y="165"/>
                    <a:pt x="6" y="165"/>
                    <a:pt x="6" y="165"/>
                  </a:cubicBezTo>
                  <a:cubicBezTo>
                    <a:pt x="4" y="165"/>
                    <a:pt x="2" y="165"/>
                    <a:pt x="0" y="164"/>
                  </a:cubicBezTo>
                  <a:cubicBezTo>
                    <a:pt x="2" y="168"/>
                    <a:pt x="5" y="171"/>
                    <a:pt x="10" y="171"/>
                  </a:cubicBezTo>
                  <a:cubicBezTo>
                    <a:pt x="138" y="171"/>
                    <a:pt x="138" y="171"/>
                    <a:pt x="138" y="171"/>
                  </a:cubicBezTo>
                  <a:cubicBezTo>
                    <a:pt x="143" y="171"/>
                    <a:pt x="147" y="168"/>
                    <a:pt x="148" y="164"/>
                  </a:cubicBezTo>
                  <a:cubicBezTo>
                    <a:pt x="146" y="165"/>
                    <a:pt x="144" y="165"/>
                    <a:pt x="142" y="165"/>
                  </a:cubicBezTo>
                  <a:close/>
                  <a:moveTo>
                    <a:pt x="142" y="329"/>
                  </a:moveTo>
                  <a:cubicBezTo>
                    <a:pt x="6" y="329"/>
                    <a:pt x="6" y="329"/>
                    <a:pt x="6" y="329"/>
                  </a:cubicBezTo>
                  <a:cubicBezTo>
                    <a:pt x="4" y="329"/>
                    <a:pt x="2" y="329"/>
                    <a:pt x="0" y="328"/>
                  </a:cubicBezTo>
                  <a:cubicBezTo>
                    <a:pt x="2" y="332"/>
                    <a:pt x="5" y="335"/>
                    <a:pt x="10" y="335"/>
                  </a:cubicBezTo>
                  <a:cubicBezTo>
                    <a:pt x="138" y="335"/>
                    <a:pt x="138" y="335"/>
                    <a:pt x="138" y="335"/>
                  </a:cubicBezTo>
                  <a:cubicBezTo>
                    <a:pt x="143" y="335"/>
                    <a:pt x="147" y="332"/>
                    <a:pt x="148" y="328"/>
                  </a:cubicBezTo>
                  <a:cubicBezTo>
                    <a:pt x="146" y="329"/>
                    <a:pt x="144" y="329"/>
                    <a:pt x="142" y="329"/>
                  </a:cubicBezTo>
                  <a:close/>
                  <a:moveTo>
                    <a:pt x="142" y="247"/>
                  </a:moveTo>
                  <a:cubicBezTo>
                    <a:pt x="6" y="247"/>
                    <a:pt x="6" y="247"/>
                    <a:pt x="6" y="247"/>
                  </a:cubicBezTo>
                  <a:cubicBezTo>
                    <a:pt x="4" y="247"/>
                    <a:pt x="2" y="247"/>
                    <a:pt x="0" y="246"/>
                  </a:cubicBezTo>
                  <a:cubicBezTo>
                    <a:pt x="2" y="250"/>
                    <a:pt x="5" y="253"/>
                    <a:pt x="10" y="253"/>
                  </a:cubicBezTo>
                  <a:cubicBezTo>
                    <a:pt x="138" y="253"/>
                    <a:pt x="138" y="253"/>
                    <a:pt x="138" y="253"/>
                  </a:cubicBezTo>
                  <a:cubicBezTo>
                    <a:pt x="143" y="253"/>
                    <a:pt x="147" y="250"/>
                    <a:pt x="148" y="246"/>
                  </a:cubicBezTo>
                  <a:cubicBezTo>
                    <a:pt x="146" y="247"/>
                    <a:pt x="144" y="247"/>
                    <a:pt x="142" y="2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94D444-9891-CC97-A8C6-40736EA9F262}"/>
              </a:ext>
            </a:extLst>
          </p:cNvPr>
          <p:cNvCxnSpPr/>
          <p:nvPr/>
        </p:nvCxnSpPr>
        <p:spPr>
          <a:xfrm>
            <a:off x="3000809" y="2276966"/>
            <a:ext cx="2233613" cy="0"/>
          </a:xfrm>
          <a:prstGeom prst="line">
            <a:avLst/>
          </a:prstGeom>
          <a:ln w="3175"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4CB9B5E-CC3F-438D-F138-AC050A893B48}"/>
              </a:ext>
            </a:extLst>
          </p:cNvPr>
          <p:cNvCxnSpPr/>
          <p:nvPr/>
        </p:nvCxnSpPr>
        <p:spPr>
          <a:xfrm>
            <a:off x="3000809" y="4254991"/>
            <a:ext cx="2233613" cy="0"/>
          </a:xfrm>
          <a:prstGeom prst="line">
            <a:avLst/>
          </a:prstGeom>
          <a:ln w="3175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373592F-A0A6-E40B-F858-E6CA760F61DD}"/>
              </a:ext>
            </a:extLst>
          </p:cNvPr>
          <p:cNvCxnSpPr/>
          <p:nvPr/>
        </p:nvCxnSpPr>
        <p:spPr>
          <a:xfrm flipH="1">
            <a:off x="6461559" y="2276966"/>
            <a:ext cx="2233613" cy="0"/>
          </a:xfrm>
          <a:prstGeom prst="line">
            <a:avLst/>
          </a:prstGeom>
          <a:ln w="31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72">
            <a:extLst>
              <a:ext uri="{FF2B5EF4-FFF2-40B4-BE49-F238E27FC236}">
                <a16:creationId xmlns:a16="http://schemas.microsoft.com/office/drawing/2014/main" id="{857835F1-0B51-D754-7279-9FB9B0FBA88E}"/>
              </a:ext>
            </a:extLst>
          </p:cNvPr>
          <p:cNvSpPr txBox="1"/>
          <p:nvPr/>
        </p:nvSpPr>
        <p:spPr>
          <a:xfrm>
            <a:off x="3008746" y="2278553"/>
            <a:ext cx="2078038" cy="377825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两个高精度数</a:t>
            </a: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位数相同</a:t>
            </a:r>
          </a:p>
          <a:p>
            <a:pPr eaLnBrk="1" hangingPunct="1"/>
            <a:r>
              <a:rPr lang="zh-CN" altLang="en-US" sz="20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且没有进位</a:t>
            </a:r>
          </a:p>
        </p:txBody>
      </p:sp>
      <p:sp>
        <p:nvSpPr>
          <p:cNvPr id="45" name="文本框 73">
            <a:extLst>
              <a:ext uri="{FF2B5EF4-FFF2-40B4-BE49-F238E27FC236}">
                <a16:creationId xmlns:a16="http://schemas.microsoft.com/office/drawing/2014/main" id="{8F7D6311-B17B-BF19-167C-A643F8A59116}"/>
              </a:ext>
            </a:extLst>
          </p:cNvPr>
          <p:cNvSpPr txBox="1"/>
          <p:nvPr/>
        </p:nvSpPr>
        <p:spPr>
          <a:xfrm>
            <a:off x="3007159" y="1976928"/>
            <a:ext cx="2078038" cy="276225"/>
          </a:xfrm>
          <a:prstGeom prst="rect">
            <a:avLst/>
          </a:prstGeom>
          <a:noFill/>
        </p:spPr>
        <p:txBody>
          <a:bodyPr wrap="none"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6" name="文本框 76">
            <a:extLst>
              <a:ext uri="{FF2B5EF4-FFF2-40B4-BE49-F238E27FC236}">
                <a16:creationId xmlns:a16="http://schemas.microsoft.com/office/drawing/2014/main" id="{874980A1-A140-F49D-9B79-09155720C370}"/>
              </a:ext>
            </a:extLst>
          </p:cNvPr>
          <p:cNvSpPr txBox="1"/>
          <p:nvPr/>
        </p:nvSpPr>
        <p:spPr>
          <a:xfrm>
            <a:off x="3008746" y="4254991"/>
            <a:ext cx="2078038" cy="379413"/>
          </a:xfrm>
          <a:prstGeom prst="rect">
            <a:avLst/>
          </a:prstGeom>
          <a:noFill/>
        </p:spPr>
        <p:txBody>
          <a:bodyPr/>
          <a:lstStyle/>
          <a:p>
            <a:r>
              <a:rPr lang="zh-CN" altLang="en-US" sz="2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两个高精度数</a:t>
            </a:r>
          </a:p>
          <a:p>
            <a:r>
              <a:rPr lang="zh-CN" altLang="en-US" sz="2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位数不同</a:t>
            </a:r>
          </a:p>
          <a:p>
            <a:r>
              <a:rPr lang="zh-CN" altLang="en-US" sz="2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且有进位</a:t>
            </a:r>
            <a:endParaRPr lang="zh-CN" altLang="en-US" sz="2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77">
            <a:extLst>
              <a:ext uri="{FF2B5EF4-FFF2-40B4-BE49-F238E27FC236}">
                <a16:creationId xmlns:a16="http://schemas.microsoft.com/office/drawing/2014/main" id="{3D3CDD40-AEFF-4C39-F857-4C45FC39EAEE}"/>
              </a:ext>
            </a:extLst>
          </p:cNvPr>
          <p:cNvSpPr txBox="1"/>
          <p:nvPr/>
        </p:nvSpPr>
        <p:spPr>
          <a:xfrm>
            <a:off x="3007159" y="3953366"/>
            <a:ext cx="2078038" cy="276225"/>
          </a:xfrm>
          <a:prstGeom prst="rect">
            <a:avLst/>
          </a:prstGeom>
          <a:noFill/>
        </p:spPr>
        <p:txBody>
          <a:bodyPr wrap="none"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48" name="文本框 78">
            <a:extLst>
              <a:ext uri="{FF2B5EF4-FFF2-40B4-BE49-F238E27FC236}">
                <a16:creationId xmlns:a16="http://schemas.microsoft.com/office/drawing/2014/main" id="{399850C5-EDDC-F185-362F-D772DDD20E15}"/>
              </a:ext>
            </a:extLst>
          </p:cNvPr>
          <p:cNvSpPr txBox="1"/>
          <p:nvPr/>
        </p:nvSpPr>
        <p:spPr>
          <a:xfrm>
            <a:off x="6640946" y="2278553"/>
            <a:ext cx="2078038" cy="377825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zh-CN" altLang="en-US" sz="2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两个高精度数</a:t>
            </a:r>
          </a:p>
          <a:p>
            <a:pPr algn="r"/>
            <a:r>
              <a:rPr lang="zh-CN" altLang="en-US" sz="2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位数不同</a:t>
            </a:r>
          </a:p>
          <a:p>
            <a:pPr algn="r"/>
            <a:r>
              <a:rPr lang="zh-CN" altLang="en-US" sz="2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且没有进位</a:t>
            </a:r>
            <a:endParaRPr lang="zh-CN" altLang="en-US" sz="20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79">
            <a:extLst>
              <a:ext uri="{FF2B5EF4-FFF2-40B4-BE49-F238E27FC236}">
                <a16:creationId xmlns:a16="http://schemas.microsoft.com/office/drawing/2014/main" id="{57B36CE9-AE6F-C30E-DB35-D428A53526A5}"/>
              </a:ext>
            </a:extLst>
          </p:cNvPr>
          <p:cNvSpPr txBox="1"/>
          <p:nvPr/>
        </p:nvSpPr>
        <p:spPr>
          <a:xfrm>
            <a:off x="6617134" y="1976928"/>
            <a:ext cx="2078038" cy="276225"/>
          </a:xfrm>
          <a:prstGeom prst="rect">
            <a:avLst/>
          </a:prstGeom>
          <a:noFill/>
        </p:spPr>
        <p:txBody>
          <a:bodyPr wrap="none"/>
          <a:lstStyle/>
          <a:p>
            <a:pPr algn="r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1" name="文本框 83">
            <a:extLst>
              <a:ext uri="{FF2B5EF4-FFF2-40B4-BE49-F238E27FC236}">
                <a16:creationId xmlns:a16="http://schemas.microsoft.com/office/drawing/2014/main" id="{105465EF-5A26-317C-9F5A-52FD043BDE9B}"/>
              </a:ext>
            </a:extLst>
          </p:cNvPr>
          <p:cNvSpPr txBox="1"/>
          <p:nvPr/>
        </p:nvSpPr>
        <p:spPr>
          <a:xfrm>
            <a:off x="6617134" y="3953366"/>
            <a:ext cx="2078038" cy="276225"/>
          </a:xfrm>
          <a:prstGeom prst="rect">
            <a:avLst/>
          </a:prstGeom>
          <a:noFill/>
        </p:spPr>
        <p:txBody>
          <a:bodyPr wrap="none"/>
          <a:lstStyle/>
          <a:p>
            <a:pPr algn="r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57" name="组合 43">
            <a:extLst>
              <a:ext uri="{FF2B5EF4-FFF2-40B4-BE49-F238E27FC236}">
                <a16:creationId xmlns:a16="http://schemas.microsoft.com/office/drawing/2014/main" id="{91249D01-E905-4F06-88BD-B180C5A79927}"/>
              </a:ext>
            </a:extLst>
          </p:cNvPr>
          <p:cNvGrpSpPr/>
          <p:nvPr/>
        </p:nvGrpSpPr>
        <p:grpSpPr>
          <a:xfrm>
            <a:off x="2230871" y="2022966"/>
            <a:ext cx="715963" cy="468312"/>
            <a:chOff x="1439557" y="1650983"/>
            <a:chExt cx="620800" cy="405485"/>
          </a:xfrm>
        </p:grpSpPr>
        <p:grpSp>
          <p:nvGrpSpPr>
            <p:cNvPr id="58" name="组合 54">
              <a:extLst>
                <a:ext uri="{FF2B5EF4-FFF2-40B4-BE49-F238E27FC236}">
                  <a16:creationId xmlns:a16="http://schemas.microsoft.com/office/drawing/2014/main" id="{6D424B60-9824-9CAA-F26F-E5FA47AD75AB}"/>
                </a:ext>
              </a:extLst>
            </p:cNvPr>
            <p:cNvGrpSpPr/>
            <p:nvPr/>
          </p:nvGrpSpPr>
          <p:grpSpPr>
            <a:xfrm>
              <a:off x="1439557" y="1650983"/>
              <a:ext cx="620800" cy="405485"/>
              <a:chOff x="1588" y="2074863"/>
              <a:chExt cx="627062" cy="409575"/>
            </a:xfrm>
          </p:grpSpPr>
          <p:sp>
            <p:nvSpPr>
              <p:cNvPr id="60" name="任意多边形: 形状 51">
                <a:extLst>
                  <a:ext uri="{FF2B5EF4-FFF2-40B4-BE49-F238E27FC236}">
                    <a16:creationId xmlns:a16="http://schemas.microsoft.com/office/drawing/2014/main" id="{CBA35853-8AA1-DF91-E165-6277C8596A6E}"/>
                  </a:ext>
                </a:extLst>
              </p:cNvPr>
              <p:cNvSpPr/>
              <p:nvPr/>
            </p:nvSpPr>
            <p:spPr bwMode="auto">
              <a:xfrm>
                <a:off x="1762" y="2074850"/>
                <a:ext cx="626248" cy="409660"/>
              </a:xfrm>
              <a:custGeom>
                <a:avLst/>
                <a:gdLst>
                  <a:gd name="T0" fmla="*/ 0 w 395"/>
                  <a:gd name="T1" fmla="*/ 0 h 258"/>
                  <a:gd name="T2" fmla="*/ 82 w 395"/>
                  <a:gd name="T3" fmla="*/ 128 h 258"/>
                  <a:gd name="T4" fmla="*/ 0 w 395"/>
                  <a:gd name="T5" fmla="*/ 258 h 258"/>
                  <a:gd name="T6" fmla="*/ 395 w 395"/>
                  <a:gd name="T7" fmla="*/ 258 h 258"/>
                  <a:gd name="T8" fmla="*/ 395 w 395"/>
                  <a:gd name="T9" fmla="*/ 0 h 258"/>
                  <a:gd name="T10" fmla="*/ 0 w 395"/>
                  <a:gd name="T1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258">
                    <a:moveTo>
                      <a:pt x="0" y="0"/>
                    </a:moveTo>
                    <a:lnTo>
                      <a:pt x="82" y="128"/>
                    </a:lnTo>
                    <a:lnTo>
                      <a:pt x="0" y="258"/>
                    </a:lnTo>
                    <a:lnTo>
                      <a:pt x="395" y="258"/>
                    </a:lnTo>
                    <a:lnTo>
                      <a:pt x="3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160C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任意多边形: 形状 52">
                <a:extLst>
                  <a:ext uri="{FF2B5EF4-FFF2-40B4-BE49-F238E27FC236}">
                    <a16:creationId xmlns:a16="http://schemas.microsoft.com/office/drawing/2014/main" id="{00176171-714D-0F96-EBFA-318F26D45A6E}"/>
                  </a:ext>
                </a:extLst>
              </p:cNvPr>
              <p:cNvSpPr/>
              <p:nvPr/>
            </p:nvSpPr>
            <p:spPr bwMode="auto">
              <a:xfrm>
                <a:off x="462769" y="2074850"/>
                <a:ext cx="165241" cy="409660"/>
              </a:xfrm>
              <a:custGeom>
                <a:avLst/>
                <a:gdLst>
                  <a:gd name="T0" fmla="*/ 0 w 44"/>
                  <a:gd name="T1" fmla="*/ 54 h 109"/>
                  <a:gd name="T2" fmla="*/ 10 w 44"/>
                  <a:gd name="T3" fmla="*/ 109 h 109"/>
                  <a:gd name="T4" fmla="*/ 44 w 44"/>
                  <a:gd name="T5" fmla="*/ 109 h 109"/>
                  <a:gd name="T6" fmla="*/ 44 w 44"/>
                  <a:gd name="T7" fmla="*/ 0 h 109"/>
                  <a:gd name="T8" fmla="*/ 10 w 44"/>
                  <a:gd name="T9" fmla="*/ 0 h 109"/>
                  <a:gd name="T10" fmla="*/ 0 w 44"/>
                  <a:gd name="T11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9">
                    <a:moveTo>
                      <a:pt x="0" y="54"/>
                    </a:moveTo>
                    <a:cubicBezTo>
                      <a:pt x="0" y="75"/>
                      <a:pt x="4" y="95"/>
                      <a:pt x="10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4"/>
                      <a:pt x="0" y="33"/>
                      <a:pt x="0" y="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9" name="任意多边形: 形状 50">
              <a:extLst>
                <a:ext uri="{FF2B5EF4-FFF2-40B4-BE49-F238E27FC236}">
                  <a16:creationId xmlns:a16="http://schemas.microsoft.com/office/drawing/2014/main" id="{1DD5B947-2CD6-9BF4-0919-B8B1A7B89E18}"/>
                </a:ext>
              </a:extLst>
            </p:cNvPr>
            <p:cNvSpPr/>
            <p:nvPr/>
          </p:nvSpPr>
          <p:spPr bwMode="auto">
            <a:xfrm>
              <a:off x="1683053" y="1748581"/>
              <a:ext cx="265318" cy="200723"/>
            </a:xfrm>
            <a:custGeom>
              <a:avLst/>
              <a:gdLst>
                <a:gd name="T0" fmla="*/ 26 w 85"/>
                <a:gd name="T1" fmla="*/ 28 h 62"/>
                <a:gd name="T2" fmla="*/ 13 w 85"/>
                <a:gd name="T3" fmla="*/ 27 h 62"/>
                <a:gd name="T4" fmla="*/ 7 w 85"/>
                <a:gd name="T5" fmla="*/ 38 h 62"/>
                <a:gd name="T6" fmla="*/ 24 w 85"/>
                <a:gd name="T7" fmla="*/ 29 h 62"/>
                <a:gd name="T8" fmla="*/ 14 w 85"/>
                <a:gd name="T9" fmla="*/ 29 h 62"/>
                <a:gd name="T10" fmla="*/ 14 w 85"/>
                <a:gd name="T11" fmla="*/ 43 h 62"/>
                <a:gd name="T12" fmla="*/ 17 w 85"/>
                <a:gd name="T13" fmla="*/ 40 h 62"/>
                <a:gd name="T14" fmla="*/ 75 w 85"/>
                <a:gd name="T15" fmla="*/ 30 h 62"/>
                <a:gd name="T16" fmla="*/ 74 w 85"/>
                <a:gd name="T17" fmla="*/ 1 h 62"/>
                <a:gd name="T18" fmla="*/ 57 w 85"/>
                <a:gd name="T19" fmla="*/ 5 h 62"/>
                <a:gd name="T20" fmla="*/ 40 w 85"/>
                <a:gd name="T21" fmla="*/ 16 h 62"/>
                <a:gd name="T22" fmla="*/ 39 w 85"/>
                <a:gd name="T23" fmla="*/ 17 h 62"/>
                <a:gd name="T24" fmla="*/ 39 w 85"/>
                <a:gd name="T25" fmla="*/ 32 h 62"/>
                <a:gd name="T26" fmla="*/ 35 w 85"/>
                <a:gd name="T27" fmla="*/ 38 h 62"/>
                <a:gd name="T28" fmla="*/ 31 w 85"/>
                <a:gd name="T29" fmla="*/ 47 h 62"/>
                <a:gd name="T30" fmla="*/ 11 w 85"/>
                <a:gd name="T31" fmla="*/ 21 h 62"/>
                <a:gd name="T32" fmla="*/ 0 w 85"/>
                <a:gd name="T33" fmla="*/ 37 h 62"/>
                <a:gd name="T34" fmla="*/ 2 w 85"/>
                <a:gd name="T35" fmla="*/ 56 h 62"/>
                <a:gd name="T36" fmla="*/ 24 w 85"/>
                <a:gd name="T37" fmla="*/ 56 h 62"/>
                <a:gd name="T38" fmla="*/ 65 w 85"/>
                <a:gd name="T39" fmla="*/ 56 h 62"/>
                <a:gd name="T40" fmla="*/ 76 w 85"/>
                <a:gd name="T41" fmla="*/ 48 h 62"/>
                <a:gd name="T42" fmla="*/ 66 w 85"/>
                <a:gd name="T43" fmla="*/ 39 h 62"/>
                <a:gd name="T44" fmla="*/ 74 w 85"/>
                <a:gd name="T45" fmla="*/ 31 h 62"/>
                <a:gd name="T46" fmla="*/ 50 w 85"/>
                <a:gd name="T47" fmla="*/ 28 h 62"/>
                <a:gd name="T48" fmla="*/ 71 w 85"/>
                <a:gd name="T49" fmla="*/ 29 h 62"/>
                <a:gd name="T50" fmla="*/ 82 w 85"/>
                <a:gd name="T51" fmla="*/ 17 h 62"/>
                <a:gd name="T52" fmla="*/ 73 w 85"/>
                <a:gd name="T53" fmla="*/ 3 h 62"/>
                <a:gd name="T54" fmla="*/ 53 w 85"/>
                <a:gd name="T55" fmla="*/ 40 h 62"/>
                <a:gd name="T56" fmla="*/ 41 w 85"/>
                <a:gd name="T57" fmla="*/ 21 h 62"/>
                <a:gd name="T58" fmla="*/ 42 w 85"/>
                <a:gd name="T59" fmla="*/ 36 h 62"/>
                <a:gd name="T60" fmla="*/ 40 w 85"/>
                <a:gd name="T61" fmla="*/ 36 h 62"/>
                <a:gd name="T62" fmla="*/ 38 w 85"/>
                <a:gd name="T63" fmla="*/ 33 h 62"/>
                <a:gd name="T64" fmla="*/ 24 w 85"/>
                <a:gd name="T65" fmla="*/ 50 h 62"/>
                <a:gd name="T66" fmla="*/ 49 w 85"/>
                <a:gd name="T67" fmla="*/ 53 h 62"/>
                <a:gd name="T68" fmla="*/ 28 w 85"/>
                <a:gd name="T69" fmla="*/ 24 h 62"/>
                <a:gd name="T70" fmla="*/ 17 w 85"/>
                <a:gd name="T71" fmla="*/ 45 h 62"/>
                <a:gd name="T72" fmla="*/ 3 w 85"/>
                <a:gd name="T73" fmla="*/ 37 h 62"/>
                <a:gd name="T74" fmla="*/ 8 w 85"/>
                <a:gd name="T75" fmla="*/ 53 h 62"/>
                <a:gd name="T76" fmla="*/ 17 w 85"/>
                <a:gd name="T77" fmla="*/ 58 h 62"/>
                <a:gd name="T78" fmla="*/ 21 w 85"/>
                <a:gd name="T79" fmla="*/ 53 h 62"/>
                <a:gd name="T80" fmla="*/ 53 w 85"/>
                <a:gd name="T81" fmla="*/ 53 h 62"/>
                <a:gd name="T82" fmla="*/ 57 w 85"/>
                <a:gd name="T83" fmla="*/ 58 h 62"/>
                <a:gd name="T84" fmla="*/ 65 w 85"/>
                <a:gd name="T85" fmla="*/ 50 h 62"/>
                <a:gd name="T86" fmla="*/ 64 w 85"/>
                <a:gd name="T87" fmla="*/ 40 h 62"/>
                <a:gd name="T88" fmla="*/ 57 w 85"/>
                <a:gd name="T89" fmla="*/ 45 h 62"/>
                <a:gd name="T90" fmla="*/ 37 w 85"/>
                <a:gd name="T91" fmla="*/ 40 h 62"/>
                <a:gd name="T92" fmla="*/ 47 w 85"/>
                <a:gd name="T93" fmla="*/ 43 h 62"/>
                <a:gd name="T94" fmla="*/ 57 w 85"/>
                <a:gd name="T95" fmla="*/ 42 h 62"/>
                <a:gd name="T96" fmla="*/ 64 w 85"/>
                <a:gd name="T97" fmla="*/ 40 h 62"/>
                <a:gd name="T98" fmla="*/ 73 w 85"/>
                <a:gd name="T99" fmla="*/ 24 h 62"/>
                <a:gd name="T100" fmla="*/ 77 w 85"/>
                <a:gd name="T101" fmla="*/ 16 h 62"/>
                <a:gd name="T102" fmla="*/ 69 w 85"/>
                <a:gd name="T103" fmla="*/ 29 h 62"/>
                <a:gd name="T104" fmla="*/ 56 w 85"/>
                <a:gd name="T105" fmla="*/ 36 h 62"/>
                <a:gd name="T106" fmla="*/ 69 w 85"/>
                <a:gd name="T107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62">
                  <a:moveTo>
                    <a:pt x="25" y="38"/>
                  </a:moveTo>
                  <a:cubicBezTo>
                    <a:pt x="26" y="38"/>
                    <a:pt x="26" y="37"/>
                    <a:pt x="26" y="3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6" y="38"/>
                    <a:pt x="6" y="38"/>
                    <a:pt x="7" y="38"/>
                  </a:cubicBezTo>
                  <a:lnTo>
                    <a:pt x="25" y="38"/>
                  </a:lnTo>
                  <a:close/>
                  <a:moveTo>
                    <a:pt x="14" y="29"/>
                  </a:moveTo>
                  <a:cubicBezTo>
                    <a:pt x="24" y="29"/>
                    <a:pt x="24" y="29"/>
                    <a:pt x="24" y="2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9" y="36"/>
                    <a:pt x="9" y="36"/>
                    <a:pt x="9" y="36"/>
                  </a:cubicBezTo>
                  <a:lnTo>
                    <a:pt x="14" y="29"/>
                  </a:lnTo>
                  <a:close/>
                  <a:moveTo>
                    <a:pt x="18" y="41"/>
                  </a:moveTo>
                  <a:cubicBezTo>
                    <a:pt x="18" y="42"/>
                    <a:pt x="17" y="43"/>
                    <a:pt x="17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3" y="43"/>
                    <a:pt x="12" y="42"/>
                    <a:pt x="12" y="41"/>
                  </a:cubicBezTo>
                  <a:cubicBezTo>
                    <a:pt x="12" y="40"/>
                    <a:pt x="13" y="40"/>
                    <a:pt x="14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8" y="40"/>
                    <a:pt x="18" y="41"/>
                  </a:cubicBezTo>
                  <a:close/>
                  <a:moveTo>
                    <a:pt x="74" y="30"/>
                  </a:moveTo>
                  <a:cubicBezTo>
                    <a:pt x="74" y="30"/>
                    <a:pt x="75" y="30"/>
                    <a:pt x="75" y="30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8"/>
                    <a:pt x="85" y="17"/>
                    <a:pt x="85" y="1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3" y="0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6"/>
                    <a:pt x="36" y="26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1"/>
                    <a:pt x="38" y="31"/>
                  </a:cubicBezTo>
                  <a:cubicBezTo>
                    <a:pt x="36" y="31"/>
                    <a:pt x="34" y="33"/>
                    <a:pt x="34" y="36"/>
                  </a:cubicBezTo>
                  <a:cubicBezTo>
                    <a:pt x="34" y="37"/>
                    <a:pt x="35" y="38"/>
                    <a:pt x="35" y="38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0" y="21"/>
                    <a:pt x="3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2"/>
                    <a:pt x="10" y="2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6"/>
                    <a:pt x="2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0" y="59"/>
                    <a:pt x="13" y="62"/>
                    <a:pt x="17" y="62"/>
                  </a:cubicBezTo>
                  <a:cubicBezTo>
                    <a:pt x="20" y="62"/>
                    <a:pt x="23" y="59"/>
                    <a:pt x="2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9"/>
                    <a:pt x="54" y="62"/>
                    <a:pt x="57" y="62"/>
                  </a:cubicBezTo>
                  <a:cubicBezTo>
                    <a:pt x="61" y="62"/>
                    <a:pt x="64" y="59"/>
                    <a:pt x="6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6" y="56"/>
                    <a:pt x="76" y="55"/>
                    <a:pt x="76" y="54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7"/>
                    <a:pt x="76" y="47"/>
                    <a:pt x="75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8"/>
                    <a:pt x="65" y="38"/>
                    <a:pt x="65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31"/>
                    <a:pt x="74" y="30"/>
                    <a:pt x="74" y="30"/>
                  </a:cubicBezTo>
                  <a:close/>
                  <a:moveTo>
                    <a:pt x="57" y="39"/>
                  </a:moveTo>
                  <a:cubicBezTo>
                    <a:pt x="50" y="28"/>
                    <a:pt x="50" y="28"/>
                    <a:pt x="50" y="2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71" y="29"/>
                    <a:pt x="71" y="29"/>
                    <a:pt x="71" y="29"/>
                  </a:cubicBezTo>
                  <a:lnTo>
                    <a:pt x="57" y="39"/>
                  </a:lnTo>
                  <a:close/>
                  <a:moveTo>
                    <a:pt x="73" y="3"/>
                  </a:moveTo>
                  <a:cubicBezTo>
                    <a:pt x="82" y="17"/>
                    <a:pt x="82" y="17"/>
                    <a:pt x="82" y="1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60" y="7"/>
                    <a:pt x="60" y="7"/>
                    <a:pt x="60" y="7"/>
                  </a:cubicBezTo>
                  <a:lnTo>
                    <a:pt x="73" y="3"/>
                  </a:lnTo>
                  <a:close/>
                  <a:moveTo>
                    <a:pt x="41" y="21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39" y="25"/>
                    <a:pt x="39" y="25"/>
                    <a:pt x="39" y="25"/>
                  </a:cubicBezTo>
                  <a:lnTo>
                    <a:pt x="41" y="21"/>
                  </a:lnTo>
                  <a:close/>
                  <a:moveTo>
                    <a:pt x="43" y="38"/>
                  </a:moveTo>
                  <a:cubicBezTo>
                    <a:pt x="42" y="38"/>
                    <a:pt x="42" y="38"/>
                    <a:pt x="42" y="38"/>
                  </a:cubicBezTo>
                  <a:cubicBezTo>
                    <a:pt x="42" y="37"/>
                    <a:pt x="42" y="37"/>
                    <a:pt x="42" y="36"/>
                  </a:cubicBezTo>
                  <a:lnTo>
                    <a:pt x="43" y="38"/>
                  </a:lnTo>
                  <a:close/>
                  <a:moveTo>
                    <a:pt x="38" y="33"/>
                  </a:moveTo>
                  <a:cubicBezTo>
                    <a:pt x="39" y="33"/>
                    <a:pt x="40" y="34"/>
                    <a:pt x="40" y="36"/>
                  </a:cubicBezTo>
                  <a:cubicBezTo>
                    <a:pt x="40" y="37"/>
                    <a:pt x="39" y="38"/>
                    <a:pt x="38" y="38"/>
                  </a:cubicBezTo>
                  <a:cubicBezTo>
                    <a:pt x="37" y="38"/>
                    <a:pt x="36" y="37"/>
                    <a:pt x="36" y="36"/>
                  </a:cubicBezTo>
                  <a:cubicBezTo>
                    <a:pt x="36" y="34"/>
                    <a:pt x="37" y="33"/>
                    <a:pt x="38" y="33"/>
                  </a:cubicBezTo>
                  <a:close/>
                  <a:moveTo>
                    <a:pt x="49" y="53"/>
                  </a:move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1"/>
                    <a:pt x="24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1"/>
                    <a:pt x="49" y="52"/>
                    <a:pt x="49" y="53"/>
                  </a:cubicBezTo>
                  <a:close/>
                  <a:moveTo>
                    <a:pt x="3" y="37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0" y="45"/>
                    <a:pt x="18" y="45"/>
                    <a:pt x="17" y="45"/>
                  </a:cubicBezTo>
                  <a:cubicBezTo>
                    <a:pt x="15" y="45"/>
                    <a:pt x="13" y="45"/>
                    <a:pt x="12" y="47"/>
                  </a:cubicBezTo>
                  <a:cubicBezTo>
                    <a:pt x="3" y="47"/>
                    <a:pt x="3" y="47"/>
                    <a:pt x="3" y="47"/>
                  </a:cubicBezTo>
                  <a:lnTo>
                    <a:pt x="3" y="37"/>
                  </a:lnTo>
                  <a:close/>
                  <a:moveTo>
                    <a:pt x="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9" y="51"/>
                    <a:pt x="8" y="52"/>
                    <a:pt x="8" y="53"/>
                  </a:cubicBezTo>
                  <a:cubicBezTo>
                    <a:pt x="3" y="53"/>
                    <a:pt x="3" y="53"/>
                    <a:pt x="3" y="53"/>
                  </a:cubicBezTo>
                  <a:lnTo>
                    <a:pt x="3" y="50"/>
                  </a:lnTo>
                  <a:close/>
                  <a:moveTo>
                    <a:pt x="17" y="58"/>
                  </a:moveTo>
                  <a:cubicBezTo>
                    <a:pt x="14" y="58"/>
                    <a:pt x="12" y="56"/>
                    <a:pt x="12" y="53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19" y="49"/>
                    <a:pt x="21" y="51"/>
                    <a:pt x="21" y="53"/>
                  </a:cubicBezTo>
                  <a:cubicBezTo>
                    <a:pt x="21" y="56"/>
                    <a:pt x="19" y="58"/>
                    <a:pt x="17" y="58"/>
                  </a:cubicBezTo>
                  <a:close/>
                  <a:moveTo>
                    <a:pt x="57" y="58"/>
                  </a:moveTo>
                  <a:cubicBezTo>
                    <a:pt x="55" y="58"/>
                    <a:pt x="53" y="56"/>
                    <a:pt x="53" y="53"/>
                  </a:cubicBezTo>
                  <a:cubicBezTo>
                    <a:pt x="53" y="51"/>
                    <a:pt x="55" y="49"/>
                    <a:pt x="57" y="49"/>
                  </a:cubicBezTo>
                  <a:cubicBezTo>
                    <a:pt x="60" y="49"/>
                    <a:pt x="62" y="51"/>
                    <a:pt x="62" y="53"/>
                  </a:cubicBezTo>
                  <a:cubicBezTo>
                    <a:pt x="62" y="56"/>
                    <a:pt x="60" y="58"/>
                    <a:pt x="57" y="58"/>
                  </a:cubicBezTo>
                  <a:close/>
                  <a:moveTo>
                    <a:pt x="73" y="53"/>
                  </a:moveTo>
                  <a:cubicBezTo>
                    <a:pt x="66" y="53"/>
                    <a:pt x="66" y="53"/>
                    <a:pt x="66" y="53"/>
                  </a:cubicBezTo>
                  <a:cubicBezTo>
                    <a:pt x="66" y="52"/>
                    <a:pt x="65" y="51"/>
                    <a:pt x="65" y="50"/>
                  </a:cubicBezTo>
                  <a:cubicBezTo>
                    <a:pt x="73" y="50"/>
                    <a:pt x="73" y="50"/>
                    <a:pt x="73" y="50"/>
                  </a:cubicBezTo>
                  <a:lnTo>
                    <a:pt x="73" y="53"/>
                  </a:lnTo>
                  <a:close/>
                  <a:moveTo>
                    <a:pt x="64" y="40"/>
                  </a:moveTo>
                  <a:cubicBezTo>
                    <a:pt x="64" y="46"/>
                    <a:pt x="64" y="46"/>
                    <a:pt x="64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0" y="45"/>
                    <a:pt x="59" y="45"/>
                    <a:pt x="57" y="45"/>
                  </a:cubicBezTo>
                  <a:cubicBezTo>
                    <a:pt x="56" y="45"/>
                    <a:pt x="55" y="45"/>
                    <a:pt x="53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1" y="40"/>
                    <a:pt x="61" y="40"/>
                    <a:pt x="61" y="40"/>
                  </a:cubicBezTo>
                  <a:lnTo>
                    <a:pt x="64" y="40"/>
                  </a:lnTo>
                  <a:close/>
                  <a:moveTo>
                    <a:pt x="79" y="17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4"/>
                    <a:pt x="73" y="24"/>
                  </a:cubicBezTo>
                  <a:cubicBezTo>
                    <a:pt x="72" y="24"/>
                    <a:pt x="72" y="24"/>
                    <a:pt x="72" y="23"/>
                  </a:cubicBezTo>
                  <a:cubicBezTo>
                    <a:pt x="72" y="23"/>
                    <a:pt x="72" y="22"/>
                    <a:pt x="72" y="22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8" y="16"/>
                    <a:pt x="78" y="15"/>
                    <a:pt x="79" y="16"/>
                  </a:cubicBezTo>
                  <a:cubicBezTo>
                    <a:pt x="79" y="16"/>
                    <a:pt x="79" y="17"/>
                    <a:pt x="79" y="17"/>
                  </a:cubicBezTo>
                  <a:close/>
                  <a:moveTo>
                    <a:pt x="69" y="29"/>
                  </a:move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7"/>
                    <a:pt x="69" y="27"/>
                    <a:pt x="69" y="27"/>
                  </a:cubicBezTo>
                  <a:cubicBezTo>
                    <a:pt x="69" y="28"/>
                    <a:pt x="69" y="28"/>
                    <a:pt x="6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2" name="组合 44">
            <a:extLst>
              <a:ext uri="{FF2B5EF4-FFF2-40B4-BE49-F238E27FC236}">
                <a16:creationId xmlns:a16="http://schemas.microsoft.com/office/drawing/2014/main" id="{7C0CA38A-F025-16C6-DDBB-2CA9116F522D}"/>
              </a:ext>
            </a:extLst>
          </p:cNvPr>
          <p:cNvGrpSpPr/>
          <p:nvPr/>
        </p:nvGrpSpPr>
        <p:grpSpPr>
          <a:xfrm>
            <a:off x="2032434" y="3981941"/>
            <a:ext cx="717550" cy="468312"/>
            <a:chOff x="1267892" y="3740300"/>
            <a:chExt cx="620800" cy="405485"/>
          </a:xfrm>
        </p:grpSpPr>
        <p:grpSp>
          <p:nvGrpSpPr>
            <p:cNvPr id="63" name="组合 50">
              <a:extLst>
                <a:ext uri="{FF2B5EF4-FFF2-40B4-BE49-F238E27FC236}">
                  <a16:creationId xmlns:a16="http://schemas.microsoft.com/office/drawing/2014/main" id="{62F54EF3-9C7B-D1B4-32E1-9C5C9DEADBF0}"/>
                </a:ext>
              </a:extLst>
            </p:cNvPr>
            <p:cNvGrpSpPr/>
            <p:nvPr/>
          </p:nvGrpSpPr>
          <p:grpSpPr>
            <a:xfrm>
              <a:off x="1267892" y="3740300"/>
              <a:ext cx="620800" cy="405485"/>
              <a:chOff x="1588" y="2074863"/>
              <a:chExt cx="627062" cy="409575"/>
            </a:xfrm>
          </p:grpSpPr>
          <p:sp>
            <p:nvSpPr>
              <p:cNvPr id="65" name="任意多边形: 形状 47">
                <a:extLst>
                  <a:ext uri="{FF2B5EF4-FFF2-40B4-BE49-F238E27FC236}">
                    <a16:creationId xmlns:a16="http://schemas.microsoft.com/office/drawing/2014/main" id="{B68A1DD5-963C-81CE-92FC-A4C941C1AD01}"/>
                  </a:ext>
                </a:extLst>
              </p:cNvPr>
              <p:cNvSpPr/>
              <p:nvPr/>
            </p:nvSpPr>
            <p:spPr bwMode="auto">
              <a:xfrm>
                <a:off x="1588" y="2075253"/>
                <a:ext cx="627636" cy="409660"/>
              </a:xfrm>
              <a:custGeom>
                <a:avLst/>
                <a:gdLst>
                  <a:gd name="T0" fmla="*/ 0 w 395"/>
                  <a:gd name="T1" fmla="*/ 0 h 258"/>
                  <a:gd name="T2" fmla="*/ 82 w 395"/>
                  <a:gd name="T3" fmla="*/ 128 h 258"/>
                  <a:gd name="T4" fmla="*/ 0 w 395"/>
                  <a:gd name="T5" fmla="*/ 258 h 258"/>
                  <a:gd name="T6" fmla="*/ 395 w 395"/>
                  <a:gd name="T7" fmla="*/ 258 h 258"/>
                  <a:gd name="T8" fmla="*/ 395 w 395"/>
                  <a:gd name="T9" fmla="*/ 0 h 258"/>
                  <a:gd name="T10" fmla="*/ 0 w 395"/>
                  <a:gd name="T1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258">
                    <a:moveTo>
                      <a:pt x="0" y="0"/>
                    </a:moveTo>
                    <a:lnTo>
                      <a:pt x="82" y="128"/>
                    </a:lnTo>
                    <a:lnTo>
                      <a:pt x="0" y="258"/>
                    </a:lnTo>
                    <a:lnTo>
                      <a:pt x="395" y="258"/>
                    </a:lnTo>
                    <a:lnTo>
                      <a:pt x="3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160C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6" name="任意多边形: 形状 48">
                <a:extLst>
                  <a:ext uri="{FF2B5EF4-FFF2-40B4-BE49-F238E27FC236}">
                    <a16:creationId xmlns:a16="http://schemas.microsoft.com/office/drawing/2014/main" id="{79E30829-FBDB-9F59-D6C5-FF1634FB2EE0}"/>
                  </a:ext>
                </a:extLst>
              </p:cNvPr>
              <p:cNvSpPr/>
              <p:nvPr/>
            </p:nvSpPr>
            <p:spPr bwMode="auto">
              <a:xfrm>
                <a:off x="463983" y="2075253"/>
                <a:ext cx="165241" cy="409660"/>
              </a:xfrm>
              <a:custGeom>
                <a:avLst/>
                <a:gdLst>
                  <a:gd name="T0" fmla="*/ 0 w 44"/>
                  <a:gd name="T1" fmla="*/ 54 h 109"/>
                  <a:gd name="T2" fmla="*/ 10 w 44"/>
                  <a:gd name="T3" fmla="*/ 109 h 109"/>
                  <a:gd name="T4" fmla="*/ 44 w 44"/>
                  <a:gd name="T5" fmla="*/ 109 h 109"/>
                  <a:gd name="T6" fmla="*/ 44 w 44"/>
                  <a:gd name="T7" fmla="*/ 0 h 109"/>
                  <a:gd name="T8" fmla="*/ 10 w 44"/>
                  <a:gd name="T9" fmla="*/ 0 h 109"/>
                  <a:gd name="T10" fmla="*/ 0 w 44"/>
                  <a:gd name="T11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9">
                    <a:moveTo>
                      <a:pt x="0" y="54"/>
                    </a:moveTo>
                    <a:cubicBezTo>
                      <a:pt x="0" y="75"/>
                      <a:pt x="4" y="95"/>
                      <a:pt x="10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4"/>
                      <a:pt x="0" y="33"/>
                      <a:pt x="0" y="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4" name="任意多边形: 形状 46">
              <a:extLst>
                <a:ext uri="{FF2B5EF4-FFF2-40B4-BE49-F238E27FC236}">
                  <a16:creationId xmlns:a16="http://schemas.microsoft.com/office/drawing/2014/main" id="{B4107741-4D60-82B6-AECF-0158978C2009}"/>
                </a:ext>
              </a:extLst>
            </p:cNvPr>
            <p:cNvSpPr/>
            <p:nvPr/>
          </p:nvSpPr>
          <p:spPr bwMode="auto">
            <a:xfrm>
              <a:off x="1486470" y="3882291"/>
              <a:ext cx="246073" cy="151229"/>
            </a:xfrm>
            <a:custGeom>
              <a:avLst/>
              <a:gdLst>
                <a:gd name="T0" fmla="*/ 9 w 79"/>
                <a:gd name="T1" fmla="*/ 8 h 47"/>
                <a:gd name="T2" fmla="*/ 5 w 79"/>
                <a:gd name="T3" fmla="*/ 18 h 47"/>
                <a:gd name="T4" fmla="*/ 5 w 79"/>
                <a:gd name="T5" fmla="*/ 21 h 47"/>
                <a:gd name="T6" fmla="*/ 13 w 79"/>
                <a:gd name="T7" fmla="*/ 22 h 47"/>
                <a:gd name="T8" fmla="*/ 15 w 79"/>
                <a:gd name="T9" fmla="*/ 19 h 47"/>
                <a:gd name="T10" fmla="*/ 25 w 79"/>
                <a:gd name="T11" fmla="*/ 18 h 47"/>
                <a:gd name="T12" fmla="*/ 24 w 79"/>
                <a:gd name="T13" fmla="*/ 8 h 47"/>
                <a:gd name="T14" fmla="*/ 15 w 79"/>
                <a:gd name="T15" fmla="*/ 17 h 47"/>
                <a:gd name="T16" fmla="*/ 13 w 79"/>
                <a:gd name="T17" fmla="*/ 20 h 47"/>
                <a:gd name="T18" fmla="*/ 7 w 79"/>
                <a:gd name="T19" fmla="*/ 18 h 47"/>
                <a:gd name="T20" fmla="*/ 23 w 79"/>
                <a:gd name="T21" fmla="*/ 10 h 47"/>
                <a:gd name="T22" fmla="*/ 78 w 79"/>
                <a:gd name="T23" fmla="*/ 0 h 47"/>
                <a:gd name="T24" fmla="*/ 32 w 79"/>
                <a:gd name="T25" fmla="*/ 2 h 47"/>
                <a:gd name="T26" fmla="*/ 31 w 79"/>
                <a:gd name="T27" fmla="*/ 33 h 47"/>
                <a:gd name="T28" fmla="*/ 30 w 79"/>
                <a:gd name="T29" fmla="*/ 3 h 47"/>
                <a:gd name="T30" fmla="*/ 5 w 79"/>
                <a:gd name="T31" fmla="*/ 4 h 47"/>
                <a:gd name="T32" fmla="*/ 0 w 79"/>
                <a:gd name="T33" fmla="*/ 18 h 47"/>
                <a:gd name="T34" fmla="*/ 2 w 79"/>
                <a:gd name="T35" fmla="*/ 42 h 47"/>
                <a:gd name="T36" fmla="*/ 17 w 79"/>
                <a:gd name="T37" fmla="*/ 47 h 47"/>
                <a:gd name="T38" fmla="*/ 50 w 79"/>
                <a:gd name="T39" fmla="*/ 42 h 47"/>
                <a:gd name="T40" fmla="*/ 65 w 79"/>
                <a:gd name="T41" fmla="*/ 42 h 47"/>
                <a:gd name="T42" fmla="*/ 77 w 79"/>
                <a:gd name="T43" fmla="*/ 40 h 47"/>
                <a:gd name="T44" fmla="*/ 78 w 79"/>
                <a:gd name="T45" fmla="*/ 35 h 47"/>
                <a:gd name="T46" fmla="*/ 79 w 79"/>
                <a:gd name="T47" fmla="*/ 2 h 47"/>
                <a:gd name="T48" fmla="*/ 9 w 79"/>
                <a:gd name="T49" fmla="*/ 39 h 47"/>
                <a:gd name="T50" fmla="*/ 3 w 79"/>
                <a:gd name="T51" fmla="*/ 35 h 47"/>
                <a:gd name="T52" fmla="*/ 9 w 79"/>
                <a:gd name="T53" fmla="*/ 39 h 47"/>
                <a:gd name="T54" fmla="*/ 12 w 79"/>
                <a:gd name="T55" fmla="*/ 39 h 47"/>
                <a:gd name="T56" fmla="*/ 21 w 79"/>
                <a:gd name="T57" fmla="*/ 39 h 47"/>
                <a:gd name="T58" fmla="*/ 22 w 79"/>
                <a:gd name="T59" fmla="*/ 33 h 47"/>
                <a:gd name="T60" fmla="*/ 11 w 79"/>
                <a:gd name="T61" fmla="*/ 33 h 47"/>
                <a:gd name="T62" fmla="*/ 3 w 79"/>
                <a:gd name="T63" fmla="*/ 18 h 47"/>
                <a:gd name="T64" fmla="*/ 28 w 79"/>
                <a:gd name="T65" fmla="*/ 6 h 47"/>
                <a:gd name="T66" fmla="*/ 22 w 79"/>
                <a:gd name="T67" fmla="*/ 33 h 47"/>
                <a:gd name="T68" fmla="*/ 25 w 79"/>
                <a:gd name="T69" fmla="*/ 39 h 47"/>
                <a:gd name="T70" fmla="*/ 50 w 79"/>
                <a:gd name="T71" fmla="*/ 35 h 47"/>
                <a:gd name="T72" fmla="*/ 58 w 79"/>
                <a:gd name="T73" fmla="*/ 43 h 47"/>
                <a:gd name="T74" fmla="*/ 58 w 79"/>
                <a:gd name="T75" fmla="*/ 35 h 47"/>
                <a:gd name="T76" fmla="*/ 58 w 79"/>
                <a:gd name="T77" fmla="*/ 43 h 47"/>
                <a:gd name="T78" fmla="*/ 66 w 79"/>
                <a:gd name="T79" fmla="*/ 39 h 47"/>
                <a:gd name="T80" fmla="*/ 74 w 79"/>
                <a:gd name="T81" fmla="*/ 35 h 47"/>
                <a:gd name="T82" fmla="*/ 76 w 79"/>
                <a:gd name="T83" fmla="*/ 33 h 47"/>
                <a:gd name="T84" fmla="*/ 58 w 79"/>
                <a:gd name="T85" fmla="*/ 31 h 47"/>
                <a:gd name="T86" fmla="*/ 35 w 79"/>
                <a:gd name="T87" fmla="*/ 33 h 47"/>
                <a:gd name="T88" fmla="*/ 76 w 79"/>
                <a:gd name="T89" fmla="*/ 30 h 47"/>
                <a:gd name="T90" fmla="*/ 76 w 79"/>
                <a:gd name="T91" fmla="*/ 28 h 47"/>
                <a:gd name="T92" fmla="*/ 35 w 79"/>
                <a:gd name="T93" fmla="*/ 3 h 47"/>
                <a:gd name="T94" fmla="*/ 76 w 79"/>
                <a:gd name="T95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47">
                  <a:moveTo>
                    <a:pt x="24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4" y="22"/>
                    <a:pt x="14" y="22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5" y="19"/>
                    <a:pt x="25" y="1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8"/>
                    <a:pt x="24" y="8"/>
                    <a:pt x="24" y="8"/>
                  </a:cubicBezTo>
                  <a:close/>
                  <a:moveTo>
                    <a:pt x="23" y="17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4" y="17"/>
                    <a:pt x="14" y="1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3" y="10"/>
                    <a:pt x="23" y="10"/>
                    <a:pt x="23" y="10"/>
                  </a:cubicBezTo>
                  <a:lnTo>
                    <a:pt x="23" y="17"/>
                  </a:lnTo>
                  <a:close/>
                  <a:moveTo>
                    <a:pt x="78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2" y="1"/>
                    <a:pt x="32" y="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3"/>
                    <a:pt x="3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3" y="47"/>
                    <a:pt x="17" y="47"/>
                  </a:cubicBezTo>
                  <a:cubicBezTo>
                    <a:pt x="20" y="47"/>
                    <a:pt x="24" y="45"/>
                    <a:pt x="25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1" y="45"/>
                    <a:pt x="54" y="47"/>
                    <a:pt x="58" y="47"/>
                  </a:cubicBezTo>
                  <a:cubicBezTo>
                    <a:pt x="61" y="47"/>
                    <a:pt x="64" y="45"/>
                    <a:pt x="6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5"/>
                    <a:pt x="77" y="35"/>
                    <a:pt x="78" y="35"/>
                  </a:cubicBezTo>
                  <a:cubicBezTo>
                    <a:pt x="78" y="35"/>
                    <a:pt x="79" y="35"/>
                    <a:pt x="79" y="34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lose/>
                  <a:moveTo>
                    <a:pt x="9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9" y="39"/>
                  </a:cubicBezTo>
                  <a:close/>
                  <a:moveTo>
                    <a:pt x="17" y="43"/>
                  </a:moveTo>
                  <a:cubicBezTo>
                    <a:pt x="14" y="43"/>
                    <a:pt x="12" y="41"/>
                    <a:pt x="12" y="39"/>
                  </a:cubicBezTo>
                  <a:cubicBezTo>
                    <a:pt x="12" y="37"/>
                    <a:pt x="14" y="35"/>
                    <a:pt x="17" y="35"/>
                  </a:cubicBezTo>
                  <a:cubicBezTo>
                    <a:pt x="19" y="35"/>
                    <a:pt x="21" y="37"/>
                    <a:pt x="21" y="39"/>
                  </a:cubicBezTo>
                  <a:cubicBezTo>
                    <a:pt x="21" y="41"/>
                    <a:pt x="19" y="43"/>
                    <a:pt x="17" y="43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1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58" y="43"/>
                  </a:moveTo>
                  <a:cubicBezTo>
                    <a:pt x="55" y="43"/>
                    <a:pt x="53" y="41"/>
                    <a:pt x="53" y="39"/>
                  </a:cubicBezTo>
                  <a:cubicBezTo>
                    <a:pt x="53" y="37"/>
                    <a:pt x="55" y="35"/>
                    <a:pt x="58" y="35"/>
                  </a:cubicBezTo>
                  <a:cubicBezTo>
                    <a:pt x="60" y="35"/>
                    <a:pt x="62" y="37"/>
                    <a:pt x="62" y="39"/>
                  </a:cubicBezTo>
                  <a:cubicBezTo>
                    <a:pt x="62" y="41"/>
                    <a:pt x="60" y="43"/>
                    <a:pt x="58" y="43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76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2" y="32"/>
                    <a:pt x="60" y="31"/>
                    <a:pt x="58" y="31"/>
                  </a:cubicBezTo>
                  <a:cubicBezTo>
                    <a:pt x="55" y="31"/>
                    <a:pt x="53" y="32"/>
                    <a:pt x="52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76" y="30"/>
                    <a:pt x="76" y="30"/>
                    <a:pt x="76" y="30"/>
                  </a:cubicBezTo>
                  <a:lnTo>
                    <a:pt x="76" y="33"/>
                  </a:lnTo>
                  <a:close/>
                  <a:moveTo>
                    <a:pt x="76" y="28"/>
                  </a:moveTo>
                  <a:cubicBezTo>
                    <a:pt x="35" y="28"/>
                    <a:pt x="35" y="28"/>
                    <a:pt x="35" y="28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76" y="3"/>
                    <a:pt x="76" y="3"/>
                    <a:pt x="76" y="3"/>
                  </a:cubicBezTo>
                  <a:lnTo>
                    <a:pt x="76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67" name="组合 45">
            <a:extLst>
              <a:ext uri="{FF2B5EF4-FFF2-40B4-BE49-F238E27FC236}">
                <a16:creationId xmlns:a16="http://schemas.microsoft.com/office/drawing/2014/main" id="{66AB9D26-8558-0BB3-EDCC-C9C1B7E75BD0}"/>
              </a:ext>
            </a:extLst>
          </p:cNvPr>
          <p:cNvGrpSpPr/>
          <p:nvPr/>
        </p:nvGrpSpPr>
        <p:grpSpPr>
          <a:xfrm>
            <a:off x="8747559" y="2022966"/>
            <a:ext cx="715962" cy="468312"/>
            <a:chOff x="7082708" y="1650981"/>
            <a:chExt cx="620800" cy="405484"/>
          </a:xfrm>
        </p:grpSpPr>
        <p:grpSp>
          <p:nvGrpSpPr>
            <p:cNvPr id="68" name="组合 46">
              <a:extLst>
                <a:ext uri="{FF2B5EF4-FFF2-40B4-BE49-F238E27FC236}">
                  <a16:creationId xmlns:a16="http://schemas.microsoft.com/office/drawing/2014/main" id="{63BC21F1-9464-2433-1A08-7037E17007D3}"/>
                </a:ext>
              </a:extLst>
            </p:cNvPr>
            <p:cNvGrpSpPr/>
            <p:nvPr/>
          </p:nvGrpSpPr>
          <p:grpSpPr>
            <a:xfrm flipH="1">
              <a:off x="7082708" y="1650981"/>
              <a:ext cx="620800" cy="405484"/>
              <a:chOff x="1588" y="2074863"/>
              <a:chExt cx="627062" cy="409575"/>
            </a:xfrm>
          </p:grpSpPr>
          <p:sp>
            <p:nvSpPr>
              <p:cNvPr id="70" name="任意多边形: 形状 43">
                <a:extLst>
                  <a:ext uri="{FF2B5EF4-FFF2-40B4-BE49-F238E27FC236}">
                    <a16:creationId xmlns:a16="http://schemas.microsoft.com/office/drawing/2014/main" id="{F12F6884-3D4C-7759-73BF-22FD70FD987C}"/>
                  </a:ext>
                </a:extLst>
              </p:cNvPr>
              <p:cNvSpPr/>
              <p:nvPr/>
            </p:nvSpPr>
            <p:spPr bwMode="auto">
              <a:xfrm>
                <a:off x="2206" y="2074853"/>
                <a:ext cx="626247" cy="409662"/>
              </a:xfrm>
              <a:custGeom>
                <a:avLst/>
                <a:gdLst>
                  <a:gd name="T0" fmla="*/ 0 w 395"/>
                  <a:gd name="T1" fmla="*/ 0 h 258"/>
                  <a:gd name="T2" fmla="*/ 82 w 395"/>
                  <a:gd name="T3" fmla="*/ 128 h 258"/>
                  <a:gd name="T4" fmla="*/ 0 w 395"/>
                  <a:gd name="T5" fmla="*/ 258 h 258"/>
                  <a:gd name="T6" fmla="*/ 395 w 395"/>
                  <a:gd name="T7" fmla="*/ 258 h 258"/>
                  <a:gd name="T8" fmla="*/ 395 w 395"/>
                  <a:gd name="T9" fmla="*/ 0 h 258"/>
                  <a:gd name="T10" fmla="*/ 0 w 395"/>
                  <a:gd name="T11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258">
                    <a:moveTo>
                      <a:pt x="0" y="0"/>
                    </a:moveTo>
                    <a:lnTo>
                      <a:pt x="82" y="128"/>
                    </a:lnTo>
                    <a:lnTo>
                      <a:pt x="0" y="258"/>
                    </a:lnTo>
                    <a:lnTo>
                      <a:pt x="395" y="258"/>
                    </a:lnTo>
                    <a:lnTo>
                      <a:pt x="3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8B2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任意多边形: 形状 44">
                <a:extLst>
                  <a:ext uri="{FF2B5EF4-FFF2-40B4-BE49-F238E27FC236}">
                    <a16:creationId xmlns:a16="http://schemas.microsoft.com/office/drawing/2014/main" id="{D097443A-6D51-F4F6-6CFA-A0A09759154B}"/>
                  </a:ext>
                </a:extLst>
              </p:cNvPr>
              <p:cNvSpPr/>
              <p:nvPr/>
            </p:nvSpPr>
            <p:spPr bwMode="auto">
              <a:xfrm>
                <a:off x="463212" y="2074853"/>
                <a:ext cx="165240" cy="409662"/>
              </a:xfrm>
              <a:custGeom>
                <a:avLst/>
                <a:gdLst>
                  <a:gd name="T0" fmla="*/ 0 w 44"/>
                  <a:gd name="T1" fmla="*/ 54 h 109"/>
                  <a:gd name="T2" fmla="*/ 10 w 44"/>
                  <a:gd name="T3" fmla="*/ 109 h 109"/>
                  <a:gd name="T4" fmla="*/ 44 w 44"/>
                  <a:gd name="T5" fmla="*/ 109 h 109"/>
                  <a:gd name="T6" fmla="*/ 44 w 44"/>
                  <a:gd name="T7" fmla="*/ 0 h 109"/>
                  <a:gd name="T8" fmla="*/ 10 w 44"/>
                  <a:gd name="T9" fmla="*/ 0 h 109"/>
                  <a:gd name="T10" fmla="*/ 0 w 44"/>
                  <a:gd name="T11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9">
                    <a:moveTo>
                      <a:pt x="0" y="54"/>
                    </a:moveTo>
                    <a:cubicBezTo>
                      <a:pt x="0" y="75"/>
                      <a:pt x="4" y="95"/>
                      <a:pt x="10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14"/>
                      <a:pt x="0" y="33"/>
                      <a:pt x="0" y="5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9" name="任意多边形: 形状 42">
              <a:extLst>
                <a:ext uri="{FF2B5EF4-FFF2-40B4-BE49-F238E27FC236}">
                  <a16:creationId xmlns:a16="http://schemas.microsoft.com/office/drawing/2014/main" id="{91C2053E-FD6F-8B98-7494-19C9D640EB57}"/>
                </a:ext>
              </a:extLst>
            </p:cNvPr>
            <p:cNvSpPr/>
            <p:nvPr/>
          </p:nvSpPr>
          <p:spPr bwMode="auto">
            <a:xfrm>
              <a:off x="7214876" y="1777454"/>
              <a:ext cx="252946" cy="155354"/>
            </a:xfrm>
            <a:custGeom>
              <a:avLst/>
              <a:gdLst>
                <a:gd name="T0" fmla="*/ 13 w 81"/>
                <a:gd name="T1" fmla="*/ 22 h 48"/>
                <a:gd name="T2" fmla="*/ 15 w 81"/>
                <a:gd name="T3" fmla="*/ 19 h 48"/>
                <a:gd name="T4" fmla="*/ 23 w 81"/>
                <a:gd name="T5" fmla="*/ 18 h 48"/>
                <a:gd name="T6" fmla="*/ 22 w 81"/>
                <a:gd name="T7" fmla="*/ 8 h 48"/>
                <a:gd name="T8" fmla="*/ 8 w 81"/>
                <a:gd name="T9" fmla="*/ 9 h 48"/>
                <a:gd name="T10" fmla="*/ 5 w 81"/>
                <a:gd name="T11" fmla="*/ 18 h 48"/>
                <a:gd name="T12" fmla="*/ 6 w 81"/>
                <a:gd name="T13" fmla="*/ 22 h 48"/>
                <a:gd name="T14" fmla="*/ 10 w 81"/>
                <a:gd name="T15" fmla="*/ 10 h 48"/>
                <a:gd name="T16" fmla="*/ 21 w 81"/>
                <a:gd name="T17" fmla="*/ 17 h 48"/>
                <a:gd name="T18" fmla="*/ 14 w 81"/>
                <a:gd name="T19" fmla="*/ 18 h 48"/>
                <a:gd name="T20" fmla="*/ 7 w 81"/>
                <a:gd name="T21" fmla="*/ 20 h 48"/>
                <a:gd name="T22" fmla="*/ 81 w 81"/>
                <a:gd name="T23" fmla="*/ 18 h 48"/>
                <a:gd name="T24" fmla="*/ 67 w 81"/>
                <a:gd name="T25" fmla="*/ 1 h 48"/>
                <a:gd name="T26" fmla="*/ 59 w 81"/>
                <a:gd name="T27" fmla="*/ 0 h 48"/>
                <a:gd name="T28" fmla="*/ 51 w 81"/>
                <a:gd name="T29" fmla="*/ 1 h 48"/>
                <a:gd name="T30" fmla="*/ 31 w 81"/>
                <a:gd name="T31" fmla="*/ 15 h 48"/>
                <a:gd name="T32" fmla="*/ 45 w 81"/>
                <a:gd name="T33" fmla="*/ 32 h 48"/>
                <a:gd name="T34" fmla="*/ 46 w 81"/>
                <a:gd name="T35" fmla="*/ 33 h 48"/>
                <a:gd name="T36" fmla="*/ 28 w 81"/>
                <a:gd name="T37" fmla="*/ 5 h 48"/>
                <a:gd name="T38" fmla="*/ 7 w 81"/>
                <a:gd name="T39" fmla="*/ 3 h 48"/>
                <a:gd name="T40" fmla="*/ 0 w 81"/>
                <a:gd name="T41" fmla="*/ 18 h 48"/>
                <a:gd name="T42" fmla="*/ 0 w 81"/>
                <a:gd name="T43" fmla="*/ 40 h 48"/>
                <a:gd name="T44" fmla="*/ 7 w 81"/>
                <a:gd name="T45" fmla="*/ 42 h 48"/>
                <a:gd name="T46" fmla="*/ 22 w 81"/>
                <a:gd name="T47" fmla="*/ 42 h 48"/>
                <a:gd name="T48" fmla="*/ 51 w 81"/>
                <a:gd name="T49" fmla="*/ 48 h 48"/>
                <a:gd name="T50" fmla="*/ 58 w 81"/>
                <a:gd name="T51" fmla="*/ 36 h 48"/>
                <a:gd name="T52" fmla="*/ 60 w 81"/>
                <a:gd name="T53" fmla="*/ 39 h 48"/>
                <a:gd name="T54" fmla="*/ 76 w 81"/>
                <a:gd name="T55" fmla="*/ 42 h 48"/>
                <a:gd name="T56" fmla="*/ 81 w 81"/>
                <a:gd name="T57" fmla="*/ 40 h 48"/>
                <a:gd name="T58" fmla="*/ 79 w 81"/>
                <a:gd name="T59" fmla="*/ 33 h 48"/>
                <a:gd name="T60" fmla="*/ 70 w 81"/>
                <a:gd name="T61" fmla="*/ 31 h 48"/>
                <a:gd name="T62" fmla="*/ 35 w 81"/>
                <a:gd name="T63" fmla="*/ 18 h 48"/>
                <a:gd name="T64" fmla="*/ 45 w 81"/>
                <a:gd name="T65" fmla="*/ 5 h 48"/>
                <a:gd name="T66" fmla="*/ 77 w 81"/>
                <a:gd name="T67" fmla="*/ 15 h 48"/>
                <a:gd name="T68" fmla="*/ 67 w 81"/>
                <a:gd name="T69" fmla="*/ 28 h 48"/>
                <a:gd name="T70" fmla="*/ 35 w 81"/>
                <a:gd name="T71" fmla="*/ 18 h 48"/>
                <a:gd name="T72" fmla="*/ 42 w 81"/>
                <a:gd name="T73" fmla="*/ 39 h 48"/>
                <a:gd name="T74" fmla="*/ 22 w 81"/>
                <a:gd name="T75" fmla="*/ 36 h 48"/>
                <a:gd name="T76" fmla="*/ 43 w 81"/>
                <a:gd name="T77" fmla="*/ 36 h 48"/>
                <a:gd name="T78" fmla="*/ 25 w 81"/>
                <a:gd name="T79" fmla="*/ 6 h 48"/>
                <a:gd name="T80" fmla="*/ 19 w 81"/>
                <a:gd name="T81" fmla="*/ 33 h 48"/>
                <a:gd name="T82" fmla="*/ 10 w 81"/>
                <a:gd name="T83" fmla="*/ 33 h 48"/>
                <a:gd name="T84" fmla="*/ 3 w 81"/>
                <a:gd name="T85" fmla="*/ 19 h 48"/>
                <a:gd name="T86" fmla="*/ 3 w 81"/>
                <a:gd name="T87" fmla="*/ 36 h 48"/>
                <a:gd name="T88" fmla="*/ 6 w 81"/>
                <a:gd name="T89" fmla="*/ 39 h 48"/>
                <a:gd name="T90" fmla="*/ 3 w 81"/>
                <a:gd name="T91" fmla="*/ 36 h 48"/>
                <a:gd name="T92" fmla="*/ 10 w 81"/>
                <a:gd name="T93" fmla="*/ 39 h 48"/>
                <a:gd name="T94" fmla="*/ 19 w 81"/>
                <a:gd name="T95" fmla="*/ 39 h 48"/>
                <a:gd name="T96" fmla="*/ 51 w 81"/>
                <a:gd name="T97" fmla="*/ 44 h 48"/>
                <a:gd name="T98" fmla="*/ 51 w 81"/>
                <a:gd name="T99" fmla="*/ 35 h 48"/>
                <a:gd name="T100" fmla="*/ 51 w 81"/>
                <a:gd name="T101" fmla="*/ 44 h 48"/>
                <a:gd name="T102" fmla="*/ 64 w 81"/>
                <a:gd name="T103" fmla="*/ 39 h 48"/>
                <a:gd name="T104" fmla="*/ 73 w 81"/>
                <a:gd name="T105" fmla="*/ 39 h 48"/>
                <a:gd name="T106" fmla="*/ 78 w 81"/>
                <a:gd name="T107" fmla="*/ 39 h 48"/>
                <a:gd name="T108" fmla="*/ 76 w 81"/>
                <a:gd name="T109" fmla="*/ 36 h 48"/>
                <a:gd name="T110" fmla="*/ 78 w 81"/>
                <a:gd name="T111" fmla="*/ 39 h 48"/>
                <a:gd name="T112" fmla="*/ 54 w 81"/>
                <a:gd name="T113" fmla="*/ 32 h 48"/>
                <a:gd name="T114" fmla="*/ 64 w 81"/>
                <a:gd name="T11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" h="48">
                  <a:moveTo>
                    <a:pt x="6" y="2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4" y="22"/>
                    <a:pt x="14" y="22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3" y="19"/>
                    <a:pt x="23" y="18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8"/>
                    <a:pt x="2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9"/>
                    <a:pt x="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6" y="22"/>
                  </a:cubicBezTo>
                  <a:close/>
                  <a:moveTo>
                    <a:pt x="7" y="19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4" y="18"/>
                    <a:pt x="14" y="1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7" y="20"/>
                    <a:pt x="7" y="20"/>
                    <a:pt x="7" y="20"/>
                  </a:cubicBezTo>
                  <a:lnTo>
                    <a:pt x="7" y="19"/>
                  </a:lnTo>
                  <a:close/>
                  <a:moveTo>
                    <a:pt x="81" y="18"/>
                  </a:moveTo>
                  <a:cubicBezTo>
                    <a:pt x="81" y="15"/>
                    <a:pt x="81" y="15"/>
                    <a:pt x="81" y="15"/>
                  </a:cubicBezTo>
                  <a:cubicBezTo>
                    <a:pt x="81" y="8"/>
                    <a:pt x="75" y="1"/>
                    <a:pt x="67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0" y="0"/>
                    <a:pt x="5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1" y="0"/>
                    <a:pt x="51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7" y="1"/>
                    <a:pt x="31" y="8"/>
                    <a:pt x="31" y="15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25"/>
                    <a:pt x="37" y="32"/>
                    <a:pt x="45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6" y="32"/>
                    <a:pt x="46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4"/>
                    <a:pt x="27" y="3"/>
                    <a:pt x="2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5"/>
                    <a:pt x="11" y="48"/>
                    <a:pt x="14" y="48"/>
                  </a:cubicBezTo>
                  <a:cubicBezTo>
                    <a:pt x="18" y="48"/>
                    <a:pt x="21" y="45"/>
                    <a:pt x="22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4" y="45"/>
                    <a:pt x="47" y="48"/>
                    <a:pt x="51" y="48"/>
                  </a:cubicBezTo>
                  <a:cubicBezTo>
                    <a:pt x="55" y="48"/>
                    <a:pt x="59" y="44"/>
                    <a:pt x="59" y="39"/>
                  </a:cubicBezTo>
                  <a:cubicBezTo>
                    <a:pt x="59" y="38"/>
                    <a:pt x="59" y="37"/>
                    <a:pt x="58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0" y="37"/>
                    <a:pt x="60" y="38"/>
                    <a:pt x="60" y="39"/>
                  </a:cubicBezTo>
                  <a:cubicBezTo>
                    <a:pt x="60" y="44"/>
                    <a:pt x="64" y="48"/>
                    <a:pt x="68" y="48"/>
                  </a:cubicBezTo>
                  <a:cubicBezTo>
                    <a:pt x="72" y="48"/>
                    <a:pt x="75" y="45"/>
                    <a:pt x="76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80" y="42"/>
                    <a:pt x="81" y="41"/>
                    <a:pt x="81" y="40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1" y="33"/>
                    <a:pt x="80" y="33"/>
                    <a:pt x="79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2"/>
                    <a:pt x="72" y="31"/>
                    <a:pt x="70" y="31"/>
                  </a:cubicBezTo>
                  <a:cubicBezTo>
                    <a:pt x="77" y="30"/>
                    <a:pt x="81" y="24"/>
                    <a:pt x="81" y="18"/>
                  </a:cubicBezTo>
                  <a:close/>
                  <a:moveTo>
                    <a:pt x="35" y="18"/>
                  </a:moveTo>
                  <a:cubicBezTo>
                    <a:pt x="35" y="15"/>
                    <a:pt x="35" y="15"/>
                    <a:pt x="35" y="15"/>
                  </a:cubicBezTo>
                  <a:cubicBezTo>
                    <a:pt x="35" y="10"/>
                    <a:pt x="39" y="5"/>
                    <a:pt x="45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3" y="5"/>
                    <a:pt x="77" y="10"/>
                    <a:pt x="77" y="15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7" y="23"/>
                    <a:pt x="73" y="28"/>
                    <a:pt x="67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39" y="28"/>
                    <a:pt x="35" y="23"/>
                    <a:pt x="35" y="18"/>
                  </a:cubicBezTo>
                  <a:close/>
                  <a:moveTo>
                    <a:pt x="43" y="36"/>
                  </a:moveTo>
                  <a:cubicBezTo>
                    <a:pt x="43" y="37"/>
                    <a:pt x="42" y="38"/>
                    <a:pt x="42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8"/>
                    <a:pt x="22" y="37"/>
                    <a:pt x="22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43" y="36"/>
                  </a:lnTo>
                  <a:close/>
                  <a:moveTo>
                    <a:pt x="8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8" y="32"/>
                    <a:pt x="16" y="31"/>
                    <a:pt x="14" y="31"/>
                  </a:cubicBezTo>
                  <a:cubicBezTo>
                    <a:pt x="13" y="31"/>
                    <a:pt x="11" y="32"/>
                    <a:pt x="10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19"/>
                    <a:pt x="3" y="19"/>
                    <a:pt x="3" y="19"/>
                  </a:cubicBezTo>
                  <a:lnTo>
                    <a:pt x="8" y="6"/>
                  </a:lnTo>
                  <a:close/>
                  <a:moveTo>
                    <a:pt x="3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6" y="38"/>
                    <a:pt x="6" y="39"/>
                  </a:cubicBezTo>
                  <a:cubicBezTo>
                    <a:pt x="3" y="39"/>
                    <a:pt x="3" y="39"/>
                    <a:pt x="3" y="39"/>
                  </a:cubicBezTo>
                  <a:lnTo>
                    <a:pt x="3" y="36"/>
                  </a:lnTo>
                  <a:close/>
                  <a:moveTo>
                    <a:pt x="14" y="44"/>
                  </a:moveTo>
                  <a:cubicBezTo>
                    <a:pt x="12" y="44"/>
                    <a:pt x="10" y="42"/>
                    <a:pt x="10" y="39"/>
                  </a:cubicBezTo>
                  <a:cubicBezTo>
                    <a:pt x="10" y="37"/>
                    <a:pt x="12" y="35"/>
                    <a:pt x="14" y="35"/>
                  </a:cubicBezTo>
                  <a:cubicBezTo>
                    <a:pt x="17" y="35"/>
                    <a:pt x="19" y="37"/>
                    <a:pt x="19" y="39"/>
                  </a:cubicBezTo>
                  <a:cubicBezTo>
                    <a:pt x="19" y="42"/>
                    <a:pt x="17" y="44"/>
                    <a:pt x="14" y="44"/>
                  </a:cubicBezTo>
                  <a:close/>
                  <a:moveTo>
                    <a:pt x="51" y="44"/>
                  </a:moveTo>
                  <a:cubicBezTo>
                    <a:pt x="48" y="44"/>
                    <a:pt x="46" y="42"/>
                    <a:pt x="46" y="39"/>
                  </a:cubicBezTo>
                  <a:cubicBezTo>
                    <a:pt x="46" y="37"/>
                    <a:pt x="48" y="35"/>
                    <a:pt x="51" y="35"/>
                  </a:cubicBezTo>
                  <a:cubicBezTo>
                    <a:pt x="53" y="35"/>
                    <a:pt x="55" y="37"/>
                    <a:pt x="55" y="39"/>
                  </a:cubicBezTo>
                  <a:cubicBezTo>
                    <a:pt x="55" y="42"/>
                    <a:pt x="53" y="44"/>
                    <a:pt x="51" y="44"/>
                  </a:cubicBezTo>
                  <a:close/>
                  <a:moveTo>
                    <a:pt x="68" y="44"/>
                  </a:moveTo>
                  <a:cubicBezTo>
                    <a:pt x="66" y="44"/>
                    <a:pt x="64" y="42"/>
                    <a:pt x="64" y="39"/>
                  </a:cubicBezTo>
                  <a:cubicBezTo>
                    <a:pt x="64" y="37"/>
                    <a:pt x="66" y="35"/>
                    <a:pt x="68" y="35"/>
                  </a:cubicBezTo>
                  <a:cubicBezTo>
                    <a:pt x="71" y="35"/>
                    <a:pt x="73" y="37"/>
                    <a:pt x="73" y="39"/>
                  </a:cubicBezTo>
                  <a:cubicBezTo>
                    <a:pt x="73" y="42"/>
                    <a:pt x="71" y="44"/>
                    <a:pt x="68" y="44"/>
                  </a:cubicBezTo>
                  <a:close/>
                  <a:moveTo>
                    <a:pt x="78" y="39"/>
                  </a:moveTo>
                  <a:cubicBezTo>
                    <a:pt x="77" y="39"/>
                    <a:pt x="77" y="39"/>
                    <a:pt x="77" y="39"/>
                  </a:cubicBezTo>
                  <a:cubicBezTo>
                    <a:pt x="77" y="38"/>
                    <a:pt x="76" y="37"/>
                    <a:pt x="76" y="36"/>
                  </a:cubicBezTo>
                  <a:cubicBezTo>
                    <a:pt x="78" y="36"/>
                    <a:pt x="78" y="36"/>
                    <a:pt x="78" y="36"/>
                  </a:cubicBezTo>
                  <a:lnTo>
                    <a:pt x="78" y="39"/>
                  </a:lnTo>
                  <a:close/>
                  <a:moveTo>
                    <a:pt x="56" y="33"/>
                  </a:moveTo>
                  <a:cubicBezTo>
                    <a:pt x="55" y="32"/>
                    <a:pt x="54" y="32"/>
                    <a:pt x="54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2"/>
                    <a:pt x="64" y="32"/>
                    <a:pt x="64" y="33"/>
                  </a:cubicBezTo>
                  <a:lnTo>
                    <a:pt x="56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03969E09-C31D-96A6-603A-08274B7FA144}"/>
              </a:ext>
            </a:extLst>
          </p:cNvPr>
          <p:cNvSpPr/>
          <p:nvPr/>
        </p:nvSpPr>
        <p:spPr>
          <a:xfrm>
            <a:off x="2015852" y="275504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高精度加法分类</a:t>
            </a:r>
          </a:p>
        </p:txBody>
      </p:sp>
    </p:spTree>
    <p:extLst>
      <p:ext uri="{BB962C8B-B14F-4D97-AF65-F5344CB8AC3E}">
        <p14:creationId xmlns:p14="http://schemas.microsoft.com/office/powerpoint/2010/main" val="214042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61CE123-8BD1-A345-63C1-0C975826958E}"/>
              </a:ext>
            </a:extLst>
          </p:cNvPr>
          <p:cNvSpPr/>
          <p:nvPr/>
        </p:nvSpPr>
        <p:spPr>
          <a:xfrm>
            <a:off x="2015850" y="275504"/>
            <a:ext cx="2698176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位数相同无进位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F5F7A9-AFF1-081B-1EEB-7F807B39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71" y="1247264"/>
            <a:ext cx="9332240" cy="27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8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661</Words>
  <Application>Microsoft Office PowerPoint</Application>
  <PresentationFormat>宽屏</PresentationFormat>
  <Paragraphs>257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DIN Medium</vt:lpstr>
      <vt:lpstr>Hannotate SC Bold</vt:lpstr>
      <vt:lpstr>等线</vt:lpstr>
      <vt:lpstr>等线 Light</vt:lpstr>
      <vt:lpstr>方正中俊黑简体</vt:lpstr>
      <vt:lpstr>微软雅黑</vt:lpstr>
      <vt:lpstr>微软雅黑 Light</vt:lpstr>
      <vt:lpstr>新宋体</vt:lpstr>
      <vt:lpstr>Arial</vt:lpstr>
      <vt:lpstr>Calibri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108</cp:revision>
  <dcterms:created xsi:type="dcterms:W3CDTF">2021-07-29T09:24:54Z</dcterms:created>
  <dcterms:modified xsi:type="dcterms:W3CDTF">2022-12-21T09:50:53Z</dcterms:modified>
</cp:coreProperties>
</file>