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62720" y="54197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https://hioier.com/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4747431" y="2505670"/>
            <a:ext cx="5038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什么是</a:t>
            </a:r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C++</a:t>
            </a:r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38C4B0-F62B-CA65-EE5B-A79213C1B922}"/>
              </a:ext>
            </a:extLst>
          </p:cNvPr>
          <p:cNvSpPr/>
          <p:nvPr/>
        </p:nvSpPr>
        <p:spPr>
          <a:xfrm>
            <a:off x="2062690" y="282568"/>
            <a:ext cx="423866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写出你的第一个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C++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程序</a:t>
            </a:r>
            <a:endParaRPr lang="en-US" altLang="zh-CN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66B59A-7D6F-3641-F947-66642C55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52" y="981187"/>
            <a:ext cx="8815675" cy="53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10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423E5C-B69A-CB47-0C77-FEA416E6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96" y="947305"/>
            <a:ext cx="8963025" cy="1485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8DF9E4-482C-726C-ABC7-098DEDF9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578" y="2576512"/>
            <a:ext cx="89535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6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C70B4B-F561-4FDD-862C-5BDB087C653E}"/>
              </a:ext>
            </a:extLst>
          </p:cNvPr>
          <p:cNvSpPr/>
          <p:nvPr/>
        </p:nvSpPr>
        <p:spPr>
          <a:xfrm>
            <a:off x="2084215" y="275642"/>
            <a:ext cx="2339103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什么是编程？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325A42-328F-FCA1-BDBA-496694A8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45" y="1126114"/>
            <a:ext cx="89154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688538B-7E36-DD4A-8B62-74687FD1C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09" y="1812051"/>
            <a:ext cx="2826022" cy="282602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FC877C-1163-1195-07C7-18F35248F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32" y="1258548"/>
            <a:ext cx="3142643" cy="3142643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39A556B5-C933-A402-4A27-78D9E63CF3FF}"/>
              </a:ext>
            </a:extLst>
          </p:cNvPr>
          <p:cNvSpPr/>
          <p:nvPr/>
        </p:nvSpPr>
        <p:spPr>
          <a:xfrm>
            <a:off x="3733797" y="1575169"/>
            <a:ext cx="2272147" cy="1105685"/>
          </a:xfrm>
          <a:prstGeom prst="wedgeEllipseCallout">
            <a:avLst>
              <a:gd name="adj1" fmla="val -79166"/>
              <a:gd name="adj2" fmla="val 78330"/>
            </a:avLst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写个游戏给我！</a:t>
            </a:r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2DF4FBFD-817A-4B0A-78BF-BF8C55A28BB7}"/>
              </a:ext>
            </a:extLst>
          </p:cNvPr>
          <p:cNvSpPr/>
          <p:nvPr/>
        </p:nvSpPr>
        <p:spPr>
          <a:xfrm>
            <a:off x="6329184" y="1258548"/>
            <a:ext cx="2142869" cy="949743"/>
          </a:xfrm>
          <a:prstGeom prst="cloudCallout">
            <a:avLst>
              <a:gd name="adj1" fmla="val 68573"/>
              <a:gd name="adj2" fmla="val 71862"/>
            </a:avLst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你说啥？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65BB3F-A806-E7FC-36ED-6CDA6756C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487" y="5151777"/>
            <a:ext cx="89344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6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8245ADD-56C6-6ECD-B3ED-8FE7ADE2B6E6}"/>
              </a:ext>
            </a:extLst>
          </p:cNvPr>
          <p:cNvSpPr/>
          <p:nvPr/>
        </p:nvSpPr>
        <p:spPr>
          <a:xfrm>
            <a:off x="2057079" y="310278"/>
            <a:ext cx="2698176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编程语言排行榜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BA41A-C15F-439A-7866-08CAB8B58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213" y="881989"/>
            <a:ext cx="7630026" cy="55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36E5AD-011D-2C9B-F682-C6C1BC48B272}"/>
              </a:ext>
            </a:extLst>
          </p:cNvPr>
          <p:cNvSpPr/>
          <p:nvPr/>
        </p:nvSpPr>
        <p:spPr>
          <a:xfrm>
            <a:off x="2124632" y="296423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编程原理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0D8B47-58F5-F601-4408-78CBE3FA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09" y="1077623"/>
            <a:ext cx="90773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0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20">
            <a:extLst>
              <a:ext uri="{FF2B5EF4-FFF2-40B4-BE49-F238E27FC236}">
                <a16:creationId xmlns:a16="http://schemas.microsoft.com/office/drawing/2014/main" id="{A43E0B24-3F38-ECBF-E49C-8D253771028E}"/>
              </a:ext>
            </a:extLst>
          </p:cNvPr>
          <p:cNvSpPr/>
          <p:nvPr/>
        </p:nvSpPr>
        <p:spPr>
          <a:xfrm>
            <a:off x="2640246" y="3177711"/>
            <a:ext cx="993271" cy="610527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79640F37-1081-5465-4521-7A44499FC6D8}"/>
              </a:ext>
            </a:extLst>
          </p:cNvPr>
          <p:cNvSpPr/>
          <p:nvPr/>
        </p:nvSpPr>
        <p:spPr>
          <a:xfrm>
            <a:off x="1689301" y="1682775"/>
            <a:ext cx="1885205" cy="589661"/>
          </a:xfrm>
          <a:prstGeom prst="wedgeRoundRectCallout">
            <a:avLst>
              <a:gd name="adj1" fmla="val -41183"/>
              <a:gd name="adj2" fmla="val 93365"/>
              <a:gd name="adj3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74325E-AB41-DD3A-E35B-DD5E0820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54" y="2603673"/>
            <a:ext cx="1699118" cy="1887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A39047-3822-9E5C-B62E-DAB0E8921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91" y="1322917"/>
            <a:ext cx="7138937" cy="45741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F6DB21-9D75-7E7E-34AC-7A413DC49F88}"/>
              </a:ext>
            </a:extLst>
          </p:cNvPr>
          <p:cNvSpPr/>
          <p:nvPr/>
        </p:nvSpPr>
        <p:spPr>
          <a:xfrm>
            <a:off x="5566214" y="759105"/>
            <a:ext cx="379623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Dev-C++</a:t>
            </a:r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58440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16936E-ADCD-D40D-D36F-625C56ECA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53" y="1026969"/>
            <a:ext cx="90582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4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89E52A5-D7AF-886A-574E-C059011335BA}"/>
              </a:ext>
            </a:extLst>
          </p:cNvPr>
          <p:cNvSpPr/>
          <p:nvPr/>
        </p:nvSpPr>
        <p:spPr>
          <a:xfrm>
            <a:off x="2047747" y="296423"/>
            <a:ext cx="270298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C++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语言的优点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3E325C-8C52-38DB-59EB-F7FE1AE8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816" y="1155122"/>
            <a:ext cx="89725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7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00FD06-42AE-6D07-FCDC-1546278116F0}"/>
              </a:ext>
            </a:extLst>
          </p:cNvPr>
          <p:cNvSpPr/>
          <p:nvPr/>
        </p:nvSpPr>
        <p:spPr>
          <a:xfrm>
            <a:off x="2075457" y="303350"/>
            <a:ext cx="328487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C++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和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语言的关系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175F0B-F6C6-5C65-9281-3B01B025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023505"/>
            <a:ext cx="89725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2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50</Words>
  <Application>Microsoft Office PowerPoint</Application>
  <PresentationFormat>宽屏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Hannotate SC Bold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45</cp:revision>
  <dcterms:created xsi:type="dcterms:W3CDTF">2021-07-29T09:24:54Z</dcterms:created>
  <dcterms:modified xsi:type="dcterms:W3CDTF">2022-11-21T03:59:42Z</dcterms:modified>
</cp:coreProperties>
</file>