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ackcat1995.com:8082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B0FAB-2C4B-4D3E-A6CE-610565EBD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3109B9-C413-4B05-AF8A-C2DAEC271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58C6D-EB4D-4C17-8E87-14AAFD47E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E60532-10DA-498F-A5C9-1DEE5920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65271-77D8-40E1-8E49-857808B6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3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06D31-65F5-4AF6-A147-92CB53CB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ECC9FE-5070-45AB-885A-E1435ECD9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AC218-CBF9-46DB-B9B3-3065BC7C7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D65BD-B4E5-491E-9661-98886C70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F963A7-6CCD-42D4-B24F-74C58302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53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369125-A084-4E83-95D4-78FA98D79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845DB4-FE69-4544-8896-3AA406CCC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D397-C2E9-4780-A3FD-9506B0C1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7180B-73BF-47C5-88FD-249BBD06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BC2DC8-8728-4D94-A53E-E882A4B3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32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718C1-64D2-481B-B020-66FB3EB8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7338B-3532-46B8-AAA2-28489E86D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90BF5-49D6-4C21-8420-05A41959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8601F3-40DA-42C1-95B5-9BF1546D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26F4F-99E2-4D49-88E5-FC4498D4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68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82BB9-683F-4F0B-A7FF-51FAEC04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5FD32A-5122-4711-B7FF-03C012C4B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82FD2-1754-4CDA-B91D-26F135D3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103EE-64F3-42C9-BF70-A9B040D3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CA1B0-042C-490D-9E91-81688FDE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8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DCA04-1E08-4F8C-A48A-BAB6FF9A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2501E4-A8CB-45E4-B356-708390EF0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6120D1-C016-4EF1-9E7F-07EC73009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2E7ED6-1923-491B-BAA0-883839AD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BBA53C-49FF-4D1A-83B5-2F4C00B6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E537D8-6A3D-4B72-BC82-88B79AB4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70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66401-97B6-495A-BA9F-511DA7955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3F3F0F-97CF-4347-91F2-43DEFC0FE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6F4E7C-6135-405F-9F1E-530E9423B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607FBD-15B7-4E27-AB88-85A3A28E2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EB9C44-D8C5-47A6-B201-E415A0637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AA61AE-403D-4D75-BA63-B4A75926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4FD88E-0913-41C8-B6D4-0FC788FB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F724B2-9C98-4F5D-A50C-497B34F5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39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E3849F7-E045-6A6C-9882-B2A91C778D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9" t="38989" r="22727" b="39091"/>
          <a:stretch/>
        </p:blipFill>
        <p:spPr>
          <a:xfrm>
            <a:off x="10186084" y="173182"/>
            <a:ext cx="1887792" cy="775854"/>
          </a:xfrm>
          <a:prstGeom prst="rect">
            <a:avLst/>
          </a:prstGeom>
        </p:spPr>
      </p:pic>
      <p:sp>
        <p:nvSpPr>
          <p:cNvPr id="7" name="矩形">
            <a:extLst>
              <a:ext uri="{FF2B5EF4-FFF2-40B4-BE49-F238E27FC236}">
                <a16:creationId xmlns:a16="http://schemas.microsoft.com/office/drawing/2014/main" id="{6B7CB565-E5D9-7C80-4E03-64576D63F2BF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21C0834C-7786-25CA-C4F5-7A54B76C92C2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BCE374A5-42CF-1195-0250-0650693C668A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BDAF5ED8-C752-F948-3E76-F2A3ECF9F0CA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5FD5AB7-F868-D99B-DF1B-6CE604D8D12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17" y="1510146"/>
            <a:ext cx="3407914" cy="3407914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8DEB74F0-4C9C-C116-7C17-C26928967A16}"/>
              </a:ext>
            </a:extLst>
          </p:cNvPr>
          <p:cNvSpPr/>
          <p:nvPr userDrawn="1"/>
        </p:nvSpPr>
        <p:spPr>
          <a:xfrm>
            <a:off x="1614055" y="2022763"/>
            <a:ext cx="18783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C++</a:t>
            </a:r>
            <a:endParaRPr lang="zh-CN" altLang="en-US" sz="5400" b="0" cap="none" spc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387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>
            <a:extLst>
              <a:ext uri="{FF2B5EF4-FFF2-40B4-BE49-F238E27FC236}">
                <a16:creationId xmlns:a16="http://schemas.microsoft.com/office/drawing/2014/main" id="{BEE7291F-15C3-4544-8B93-FD95C423E12C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2688D000-1A06-4F6B-8D3F-13028EB27168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5057250E-CBDF-4371-B5E8-1662A4D0F20A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B6FA5F33-5416-4756-AF86-78E070BEDBBF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F933F26E-ADF0-478E-B021-02A216B2209F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0" name="艾茵施坦">
            <a:extLst>
              <a:ext uri="{FF2B5EF4-FFF2-40B4-BE49-F238E27FC236}">
                <a16:creationId xmlns:a16="http://schemas.microsoft.com/office/drawing/2014/main" id="{6F53D5D1-BB39-4D9B-8CD8-7314E45CF277}"/>
              </a:ext>
            </a:extLst>
          </p:cNvPr>
          <p:cNvSpPr txBox="1"/>
          <p:nvPr userDrawn="1"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1205916-B73A-43F2-B5F2-FF7FFC0C14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7D2769D-D3CE-495A-9301-2AC1AD5EF237}"/>
              </a:ext>
            </a:extLst>
          </p:cNvPr>
          <p:cNvSpPr txBox="1"/>
          <p:nvPr userDrawn="1"/>
        </p:nvSpPr>
        <p:spPr>
          <a:xfrm>
            <a:off x="562720" y="541973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https://hioier.com/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49482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5AE7C-4C1B-47B4-9379-89600F78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5AD5FF-258C-47F6-BF4A-C8689AA42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B26A73-9C6E-4833-B42D-F6A82D582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72B0B3-CD92-4C20-A541-C73FC989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EE26EE-41D7-41EB-83C3-26264A75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3A39E6-E002-4235-8243-0A62EEC3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08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6605E-C56B-4E5C-8BDF-F779FF2B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021912-868D-480B-8B66-EA2BF0083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9E415E-6216-4011-9F1D-CAEBABCCA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48174B-60BD-4DD3-9045-D91E7FC2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0CDAAE-B93A-4767-8007-D6BA7062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B133B6-B194-47AD-9965-012BC6A4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28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186D8A-AD1C-4C4B-9934-65AEBE6B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395B6C-9830-4243-BD50-3CE43BACB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C7A72-DE48-4D42-AA8A-7485B2828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8FC75-0739-4932-875F-958490033975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30BB1-4513-4A82-96AA-374F71A21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43883-9D3B-41B8-9706-3C067B597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74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odshed-dev-c.en.softonic.com/" TargetMode="External"/><Relationship Id="rId2" Type="http://schemas.openxmlformats.org/officeDocument/2006/relationships/hyperlink" Target="https://pan.baidu.com/s/1MHgCrA4iaVS_kdQ4BQ9EBg?pwd=1234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F96B18B-E033-F4B9-F091-65740C70A984}"/>
              </a:ext>
            </a:extLst>
          </p:cNvPr>
          <p:cNvSpPr/>
          <p:nvPr/>
        </p:nvSpPr>
        <p:spPr>
          <a:xfrm>
            <a:off x="4826379" y="2364662"/>
            <a:ext cx="57534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Dev C++</a:t>
            </a:r>
            <a:r>
              <a:rPr lang="zh-CN" altLang="en-US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安装配置</a:t>
            </a:r>
          </a:p>
        </p:txBody>
      </p:sp>
    </p:spTree>
    <p:extLst>
      <p:ext uri="{BB962C8B-B14F-4D97-AF65-F5344CB8AC3E}">
        <p14:creationId xmlns:p14="http://schemas.microsoft.com/office/powerpoint/2010/main" val="1739161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BC70B4B-F561-4FDD-862C-5BDB087C653E}"/>
              </a:ext>
            </a:extLst>
          </p:cNvPr>
          <p:cNvSpPr/>
          <p:nvPr/>
        </p:nvSpPr>
        <p:spPr>
          <a:xfrm>
            <a:off x="2074255" y="261787"/>
            <a:ext cx="1638590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Dev C++</a:t>
            </a:r>
            <a:endParaRPr lang="zh-CN" altLang="en-US" sz="2800" b="1" cap="none" spc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88C411E-A48D-0736-67E0-2E6055EA2373}"/>
              </a:ext>
            </a:extLst>
          </p:cNvPr>
          <p:cNvSpPr txBox="1"/>
          <p:nvPr/>
        </p:nvSpPr>
        <p:spPr>
          <a:xfrm>
            <a:off x="1052945" y="1097109"/>
            <a:ext cx="933796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0" i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dev c++</a:t>
            </a:r>
            <a:r>
              <a:rPr lang="zh-CN" altLang="en-US" sz="2400" b="0" i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是一款入门简单的</a:t>
            </a:r>
            <a:r>
              <a:rPr lang="en-US" altLang="zh-CN" sz="2400" b="0" i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C++</a:t>
            </a:r>
            <a:r>
              <a:rPr lang="zh-CN" altLang="en-US" sz="2400" b="0" i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编译器，适合大多数初学者使用，目前只支持</a:t>
            </a:r>
            <a:r>
              <a:rPr lang="en-US" altLang="zh-CN" sz="2400" b="0" i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Windows</a:t>
            </a:r>
            <a:r>
              <a:rPr lang="zh-CN" altLang="en-US" sz="2400" b="0" i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平台。</a:t>
            </a:r>
            <a:endParaRPr lang="en-US" altLang="zh-CN" sz="2400" b="0" i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zh-CN" altLang="en-US" sz="2400" b="0" i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zh-CN" altLang="en-US" b="0" i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网盘下载：</a:t>
            </a:r>
            <a:r>
              <a:rPr lang="en-US" altLang="zh-CN" b="0" i="0" u="none" strike="noStrike">
                <a:solidFill>
                  <a:srgbClr val="3498D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hlinkClick r:id="rId2"/>
              </a:rPr>
              <a:t>https://pan.baidu.com/s/1MHgCrA4iaVS_kdQ4BQ9EBg?pwd=1234</a:t>
            </a:r>
            <a:endParaRPr lang="en-US" altLang="zh-CN" b="0" i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zh-CN" altLang="en-US" b="0" i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官网链接：</a:t>
            </a:r>
            <a:r>
              <a:rPr lang="en-US" altLang="zh-CN" b="0" i="0" u="none" strike="noStrike">
                <a:solidFill>
                  <a:srgbClr val="3498D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hlinkClick r:id="rId3"/>
              </a:rPr>
              <a:t>https://bloodshed-dev-c.en.softonic.com/</a:t>
            </a:r>
            <a:endParaRPr lang="en-US" altLang="zh-CN" b="0" i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016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C2896E8-77E8-82B0-3216-8B2118139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984" y="1040835"/>
            <a:ext cx="7861704" cy="549303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DFAE6E0-4968-C213-0CE2-1AD4AB54DAC8}"/>
              </a:ext>
            </a:extLst>
          </p:cNvPr>
          <p:cNvSpPr/>
          <p:nvPr/>
        </p:nvSpPr>
        <p:spPr>
          <a:xfrm>
            <a:off x="2095875" y="324133"/>
            <a:ext cx="2741456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支持</a:t>
            </a:r>
            <a:r>
              <a:rPr lang="en-US" altLang="zh-CN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C++11</a:t>
            </a:r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标准</a:t>
            </a:r>
          </a:p>
        </p:txBody>
      </p:sp>
    </p:spTree>
    <p:extLst>
      <p:ext uri="{BB962C8B-B14F-4D97-AF65-F5344CB8AC3E}">
        <p14:creationId xmlns:p14="http://schemas.microsoft.com/office/powerpoint/2010/main" val="165889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0BD2EB9-2B0E-D9ED-8D03-2A5F21ECD5A0}"/>
              </a:ext>
            </a:extLst>
          </p:cNvPr>
          <p:cNvSpPr/>
          <p:nvPr/>
        </p:nvSpPr>
        <p:spPr>
          <a:xfrm>
            <a:off x="2088087" y="325582"/>
            <a:ext cx="1620957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字体大小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6393E00-BA3F-F7AF-56B3-19EA5A0B2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085" y="1389784"/>
            <a:ext cx="3457575" cy="78105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2782C66-E276-183B-0FE7-CCA0CA008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054" y="1389784"/>
            <a:ext cx="4649788" cy="497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222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74</Words>
  <Application>Microsoft Office PowerPoint</Application>
  <PresentationFormat>宽屏</PresentationFormat>
  <Paragraphs>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Hannotate SC Bold</vt:lpstr>
      <vt:lpstr>等线</vt:lpstr>
      <vt:lpstr>等线 Light</vt:lpstr>
      <vt:lpstr>Microsoft YaHei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Cat</dc:creator>
  <cp:lastModifiedBy>Cat</cp:lastModifiedBy>
  <cp:revision>40</cp:revision>
  <dcterms:created xsi:type="dcterms:W3CDTF">2021-07-29T09:24:54Z</dcterms:created>
  <dcterms:modified xsi:type="dcterms:W3CDTF">2022-11-22T13:50:12Z</dcterms:modified>
</cp:coreProperties>
</file>