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ackcat1995.com:8082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E3849F7-E045-6A6C-9882-B2A91C778D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9" t="38989" r="22727" b="39091"/>
          <a:stretch/>
        </p:blipFill>
        <p:spPr>
          <a:xfrm>
            <a:off x="10186084" y="173182"/>
            <a:ext cx="1887792" cy="775854"/>
          </a:xfrm>
          <a:prstGeom prst="rect">
            <a:avLst/>
          </a:prstGeom>
        </p:spPr>
      </p:pic>
      <p:sp>
        <p:nvSpPr>
          <p:cNvPr id="7" name="矩形">
            <a:extLst>
              <a:ext uri="{FF2B5EF4-FFF2-40B4-BE49-F238E27FC236}">
                <a16:creationId xmlns:a16="http://schemas.microsoft.com/office/drawing/2014/main" id="{6B7CB565-E5D9-7C80-4E03-64576D63F2BF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21C0834C-7786-25CA-C4F5-7A54B76C92C2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BCE374A5-42CF-1195-0250-0650693C668A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BDAF5ED8-C752-F948-3E76-F2A3ECF9F0CA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5FD5AB7-F868-D99B-DF1B-6CE604D8D12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7" y="1510146"/>
            <a:ext cx="3407914" cy="340791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DEB74F0-4C9C-C116-7C17-C26928967A16}"/>
              </a:ext>
            </a:extLst>
          </p:cNvPr>
          <p:cNvSpPr/>
          <p:nvPr userDrawn="1"/>
        </p:nvSpPr>
        <p:spPr>
          <a:xfrm>
            <a:off x="1614055" y="2022763"/>
            <a:ext cx="18783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C++</a:t>
            </a:r>
            <a:endParaRPr lang="zh-CN" altLang="en-US" sz="54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6F53D5D1-BB39-4D9B-8CD8-7314E45CF277}"/>
              </a:ext>
            </a:extLst>
          </p:cNvPr>
          <p:cNvSpPr txBox="1"/>
          <p:nvPr userDrawn="1"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205916-B73A-43F2-B5F2-FF7FFC0C14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7D2769D-D3CE-495A-9301-2AC1AD5EF237}"/>
              </a:ext>
            </a:extLst>
          </p:cNvPr>
          <p:cNvSpPr txBox="1"/>
          <p:nvPr userDrawn="1"/>
        </p:nvSpPr>
        <p:spPr>
          <a:xfrm>
            <a:off x="562720" y="541973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https://hioier.com/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F96B18B-E033-F4B9-F091-65740C70A984}"/>
              </a:ext>
            </a:extLst>
          </p:cNvPr>
          <p:cNvSpPr/>
          <p:nvPr/>
        </p:nvSpPr>
        <p:spPr>
          <a:xfrm>
            <a:off x="4242430" y="2496280"/>
            <a:ext cx="685796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40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C++</a:t>
            </a:r>
            <a:r>
              <a:rPr lang="zh-CN" altLang="en-US" sz="40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设置域宽、保留小数位数</a:t>
            </a:r>
            <a:endParaRPr lang="en-US" altLang="zh-CN" sz="40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sz="40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和</a:t>
            </a:r>
            <a:r>
              <a:rPr lang="en-US" altLang="zh-CN" sz="40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cmath</a:t>
            </a:r>
            <a:r>
              <a:rPr lang="zh-CN" altLang="en-US" sz="40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数学库</a:t>
            </a:r>
          </a:p>
        </p:txBody>
      </p:sp>
    </p:spTree>
    <p:extLst>
      <p:ext uri="{BB962C8B-B14F-4D97-AF65-F5344CB8AC3E}">
        <p14:creationId xmlns:p14="http://schemas.microsoft.com/office/powerpoint/2010/main" val="173916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C0E041A-2BAC-F839-1B9A-F41B98AB9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65" y="1183103"/>
            <a:ext cx="10739870" cy="318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927DBD3-C6FA-CF73-7CE7-112D10BD8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86" y="1225292"/>
            <a:ext cx="10966306" cy="231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8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9660D92-5047-D713-76A0-D598D5D8D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74" y="951732"/>
            <a:ext cx="10991418" cy="534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97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13</Words>
  <Application>Microsoft Office PowerPoint</Application>
  <PresentationFormat>宽屏</PresentationFormat>
  <Paragraphs>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Hannotate SC Bold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35</cp:revision>
  <dcterms:created xsi:type="dcterms:W3CDTF">2021-07-29T09:24:54Z</dcterms:created>
  <dcterms:modified xsi:type="dcterms:W3CDTF">2022-11-24T10:15:48Z</dcterms:modified>
</cp:coreProperties>
</file>