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ac.blackcat1995.com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132179" y="270254"/>
            <a:ext cx="186140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while 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循环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0033BA-F99C-C7A0-71AD-70A73FFF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13" y="1346200"/>
            <a:ext cx="6472016" cy="4953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65331D-9894-1C1B-C4E8-42F5842B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459" y="1474787"/>
            <a:ext cx="31813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CC1C77-BDD3-8156-0D1B-EA69EC09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32" y="931332"/>
            <a:ext cx="4151035" cy="55616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6985C5F-0139-D88D-D5F4-4756139E16AD}"/>
              </a:ext>
            </a:extLst>
          </p:cNvPr>
          <p:cNvSpPr/>
          <p:nvPr/>
        </p:nvSpPr>
        <p:spPr>
          <a:xfrm>
            <a:off x="2131781" y="270254"/>
            <a:ext cx="506260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累加求和，找最小满足条件的</a:t>
            </a:r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endParaRPr lang="zh-CN" altLang="en-U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06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DB1EBE-44A2-1E42-999B-A1DEAC1F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42" y="1066052"/>
            <a:ext cx="4929892" cy="518234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17A05E6-49B0-8FF2-5106-41CE98044A0F}"/>
              </a:ext>
            </a:extLst>
          </p:cNvPr>
          <p:cNvSpPr/>
          <p:nvPr/>
        </p:nvSpPr>
        <p:spPr>
          <a:xfrm>
            <a:off x="2146041" y="278720"/>
            <a:ext cx="2392001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 while 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365167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32</cp:revision>
  <dcterms:created xsi:type="dcterms:W3CDTF">2021-07-29T09:24:54Z</dcterms:created>
  <dcterms:modified xsi:type="dcterms:W3CDTF">2022-10-13T03:45:38Z</dcterms:modified>
</cp:coreProperties>
</file>