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113464" y="278721"/>
            <a:ext cx="233910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鸡兔同笼问题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BEA4E-8156-6442-31E3-84F02CE980B3}"/>
              </a:ext>
            </a:extLst>
          </p:cNvPr>
          <p:cNvSpPr txBox="1"/>
          <p:nvPr/>
        </p:nvSpPr>
        <p:spPr>
          <a:xfrm>
            <a:off x="457199" y="1010610"/>
            <a:ext cx="11057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鸡兔同笼是中国古代的数学名题之一。 大约在</a:t>
            </a:r>
            <a:r>
              <a:rPr lang="en-US" altLang="zh-CN" sz="2400"/>
              <a:t>1500</a:t>
            </a:r>
            <a:r>
              <a:rPr lang="zh-CN" altLang="en-US" sz="2400"/>
              <a:t>年前，</a:t>
            </a:r>
            <a:r>
              <a:rPr lang="en-US" altLang="zh-CN" sz="2400"/>
              <a:t>《</a:t>
            </a:r>
            <a:r>
              <a:rPr lang="zh-CN" altLang="en-US" sz="2400"/>
              <a:t>孙子算经</a:t>
            </a:r>
            <a:r>
              <a:rPr lang="en-US" altLang="zh-CN" sz="2400"/>
              <a:t>》</a:t>
            </a:r>
            <a:r>
              <a:rPr lang="zh-CN" altLang="en-US" sz="2400"/>
              <a:t>中就记载了这个有趣的问题。书中是这样叙述的：</a:t>
            </a:r>
          </a:p>
          <a:p>
            <a:r>
              <a:rPr lang="zh-CN" altLang="en-US" sz="2400"/>
              <a:t>今有雉兔同笼，上有三十五头，下有九十四足，问雉兔各几何？</a:t>
            </a:r>
          </a:p>
          <a:p>
            <a:r>
              <a:rPr lang="zh-CN" altLang="en-US" sz="2400"/>
              <a:t>这四句话的意思是：</a:t>
            </a:r>
          </a:p>
          <a:p>
            <a:r>
              <a:rPr lang="zh-CN" altLang="en-US" sz="2400"/>
              <a:t>有若干只鸡兔同在一个笼子里，从上面数，有</a:t>
            </a:r>
            <a:r>
              <a:rPr lang="en-US" altLang="zh-CN" sz="2400"/>
              <a:t>35</a:t>
            </a:r>
            <a:r>
              <a:rPr lang="zh-CN" altLang="en-US" sz="2400"/>
              <a:t>个头，从下面数，有</a:t>
            </a:r>
            <a:r>
              <a:rPr lang="en-US" altLang="zh-CN" sz="2400"/>
              <a:t>94</a:t>
            </a:r>
            <a:r>
              <a:rPr lang="zh-CN" altLang="en-US" sz="2400"/>
              <a:t>只脚。问笼中各有多少只鸡和兔？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A2C96E-40B0-B46B-F930-CD1E8A32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16" y="3087687"/>
            <a:ext cx="4171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B5E80B-D901-6F94-9E53-9068E63B07FE}"/>
              </a:ext>
            </a:extLst>
          </p:cNvPr>
          <p:cNvSpPr/>
          <p:nvPr/>
        </p:nvSpPr>
        <p:spPr>
          <a:xfrm>
            <a:off x="2179462" y="287188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百钱买百鸡问题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EEC48-2526-AB31-44DB-F427900B9B42}"/>
              </a:ext>
            </a:extLst>
          </p:cNvPr>
          <p:cNvSpPr txBox="1"/>
          <p:nvPr/>
        </p:nvSpPr>
        <p:spPr>
          <a:xfrm>
            <a:off x="618065" y="1209302"/>
            <a:ext cx="10668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鸡翁一，值钱五，鸡母一，值钱三，鸡雏三，值钱一，百钱买百鸡，问鸡翁、鸡母、鸡雏各几何？</a:t>
            </a:r>
          </a:p>
        </p:txBody>
      </p:sp>
    </p:spTree>
    <p:extLst>
      <p:ext uri="{BB962C8B-B14F-4D97-AF65-F5344CB8AC3E}">
        <p14:creationId xmlns:p14="http://schemas.microsoft.com/office/powerpoint/2010/main" val="17140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034238-752F-FBB1-FEBB-B2CC70296716}"/>
              </a:ext>
            </a:extLst>
          </p:cNvPr>
          <p:cNvSpPr/>
          <p:nvPr/>
        </p:nvSpPr>
        <p:spPr>
          <a:xfrm>
            <a:off x="2081334" y="278721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求水仙花数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812FE4-ED5C-B45B-C30F-AAF9ED8D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027641"/>
            <a:ext cx="6743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3BFEA3-69AC-9765-FF8F-320D7CBCC15A}"/>
              </a:ext>
            </a:extLst>
          </p:cNvPr>
          <p:cNvSpPr/>
          <p:nvPr/>
        </p:nvSpPr>
        <p:spPr>
          <a:xfrm>
            <a:off x="2094794" y="278721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打印乘法口诀表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1C128-B115-C2A3-3B76-2E310849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92" y="1265237"/>
            <a:ext cx="7981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3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165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39</cp:revision>
  <dcterms:created xsi:type="dcterms:W3CDTF">2021-07-29T09:24:54Z</dcterms:created>
  <dcterms:modified xsi:type="dcterms:W3CDTF">2022-10-13T03:54:36Z</dcterms:modified>
</cp:coreProperties>
</file>