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ac.blackcat1995.com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699C48-9545-DE4D-EB6E-4A95C0437758}"/>
              </a:ext>
            </a:extLst>
          </p:cNvPr>
          <p:cNvSpPr/>
          <p:nvPr/>
        </p:nvSpPr>
        <p:spPr>
          <a:xfrm>
            <a:off x="3744004" y="2655607"/>
            <a:ext cx="42883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课前导学</a:t>
            </a:r>
          </a:p>
        </p:txBody>
      </p:sp>
    </p:spTree>
    <p:extLst>
      <p:ext uri="{BB962C8B-B14F-4D97-AF65-F5344CB8AC3E}">
        <p14:creationId xmlns:p14="http://schemas.microsoft.com/office/powerpoint/2010/main" val="16364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B8DE25-C0CE-44D1-745A-6B150D5DFCA3}"/>
              </a:ext>
            </a:extLst>
          </p:cNvPr>
          <p:cNvSpPr/>
          <p:nvPr/>
        </p:nvSpPr>
        <p:spPr>
          <a:xfrm>
            <a:off x="2159271" y="296423"/>
            <a:ext cx="162095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适用范围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CCA356-71D9-380E-179C-1C92D7E6177B}"/>
              </a:ext>
            </a:extLst>
          </p:cNvPr>
          <p:cNvSpPr txBox="1"/>
          <p:nvPr/>
        </p:nvSpPr>
        <p:spPr>
          <a:xfrm>
            <a:off x="580246" y="1018309"/>
            <a:ext cx="483978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C++</a:t>
            </a:r>
            <a:r>
              <a:rPr lang="zh-CN" altLang="en-US" sz="2400"/>
              <a:t>初学者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信息学奥赛选手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蓝桥杯等级考试等其他竞赛选手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编程入门学习者</a:t>
            </a:r>
            <a:endParaRPr lang="en-US" altLang="zh-CN" sz="240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0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98072" y="282568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考试环境简介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FFA86C-9A23-DC40-2427-F92DCB862026}"/>
              </a:ext>
            </a:extLst>
          </p:cNvPr>
          <p:cNvSpPr txBox="1"/>
          <p:nvPr/>
        </p:nvSpPr>
        <p:spPr>
          <a:xfrm>
            <a:off x="580246" y="1018309"/>
            <a:ext cx="67972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测评系统采用最新版</a:t>
            </a:r>
            <a:r>
              <a:rPr lang="en-US" altLang="zh-CN" sz="2400"/>
              <a:t>NOI Linux2.0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不同省要求不同，有的地区提供</a:t>
            </a:r>
            <a:r>
              <a:rPr lang="en-US" altLang="zh-CN" sz="2400"/>
              <a:t>Dev C++</a:t>
            </a:r>
            <a:r>
              <a:rPr lang="zh-CN" altLang="en-US" sz="2400"/>
              <a:t>，有的地区不提供</a:t>
            </a:r>
            <a:r>
              <a:rPr lang="en-US" altLang="zh-CN" sz="2400"/>
              <a:t>Dev C++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C++11</a:t>
            </a:r>
            <a:r>
              <a:rPr lang="zh-CN" altLang="en-US" sz="2400"/>
              <a:t>标准</a:t>
            </a:r>
            <a:endParaRPr lang="en-US" altLang="zh-CN" sz="2400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ABC37-772E-DB82-4C41-AEAA6ADD5A62}"/>
              </a:ext>
            </a:extLst>
          </p:cNvPr>
          <p:cNvSpPr txBox="1"/>
          <p:nvPr/>
        </p:nvSpPr>
        <p:spPr>
          <a:xfrm>
            <a:off x="580246" y="2792704"/>
            <a:ext cx="65271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初学者或者计算机操作不熟练的同学推荐使用</a:t>
            </a:r>
            <a:r>
              <a:rPr lang="en-US" altLang="zh-CN" sz="2400"/>
              <a:t>Dev C++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先熟悉计算机和编写代码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/>
              <a:t>Dev</a:t>
            </a:r>
            <a:r>
              <a:rPr lang="zh-CN" altLang="en-US" sz="2400"/>
              <a:t>支持</a:t>
            </a:r>
            <a:r>
              <a:rPr lang="en-US" altLang="zh-CN" sz="2400"/>
              <a:t>C++11</a:t>
            </a:r>
            <a:r>
              <a:rPr lang="zh-CN" altLang="en-US" sz="2400"/>
              <a:t>标准方法：工具</a:t>
            </a:r>
            <a:r>
              <a:rPr lang="en-US" altLang="zh-CN" sz="2400"/>
              <a:t>-</a:t>
            </a:r>
            <a:r>
              <a:rPr lang="zh-CN" altLang="en-US" sz="2400"/>
              <a:t>编译选项</a:t>
            </a:r>
            <a:endParaRPr lang="en-US" altLang="zh-CN" sz="2400"/>
          </a:p>
          <a:p>
            <a:pPr lvl="1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19E431-D29A-0663-2C13-ED8A9C83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45" y="1018309"/>
            <a:ext cx="4661916" cy="51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C14ACE-C131-F628-1E29-3577C422090B}"/>
              </a:ext>
            </a:extLst>
          </p:cNvPr>
          <p:cNvSpPr/>
          <p:nvPr/>
        </p:nvSpPr>
        <p:spPr>
          <a:xfrm>
            <a:off x="2111927" y="289495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常见问题解答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F7486-454C-4620-048F-A13D0F9DC1A5}"/>
              </a:ext>
            </a:extLst>
          </p:cNvPr>
          <p:cNvSpPr txBox="1"/>
          <p:nvPr/>
        </p:nvSpPr>
        <p:spPr>
          <a:xfrm>
            <a:off x="580246" y="1018309"/>
            <a:ext cx="10489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按照信息学奥赛一本通学习可以吗？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一本通是一本比较不错的工具书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还有信息学奥赛课课通也比较适合初学者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特别小的同学比如三四年级可以选择小学生趣味</a:t>
            </a:r>
            <a:r>
              <a:rPr lang="en-US" altLang="zh-CN" sz="2400"/>
              <a:t>C++</a:t>
            </a:r>
            <a:r>
              <a:rPr lang="zh-CN" altLang="en-US" sz="2400"/>
              <a:t>编程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课程中几乎包括一本通所有语法部分题目和课课通、趣味</a:t>
            </a:r>
            <a:r>
              <a:rPr lang="en-US" altLang="zh-CN" sz="2400"/>
              <a:t>C++</a:t>
            </a:r>
            <a:r>
              <a:rPr lang="zh-CN" altLang="en-US" sz="2400"/>
              <a:t>课后题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但是，不推荐按照书籍，按部就班学习</a:t>
            </a:r>
            <a:endParaRPr lang="en-US" altLang="zh-CN" sz="2400"/>
          </a:p>
          <a:p>
            <a:pPr lvl="1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EECA22-5DCA-49E6-A12E-28688AF8673E}"/>
              </a:ext>
            </a:extLst>
          </p:cNvPr>
          <p:cNvSpPr txBox="1"/>
          <p:nvPr/>
        </p:nvSpPr>
        <p:spPr>
          <a:xfrm>
            <a:off x="580246" y="3352800"/>
            <a:ext cx="99076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看书还是看视频？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编程学习推荐看视频学习，配合刷题，视频更加直观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书中代码很多并不是很规范，方法较为陈旧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40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3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9FF4D0-FCA1-D517-3F13-4C7B76119E0C}"/>
              </a:ext>
            </a:extLst>
          </p:cNvPr>
          <p:cNvSpPr/>
          <p:nvPr/>
        </p:nvSpPr>
        <p:spPr>
          <a:xfrm>
            <a:off x="2159273" y="275640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课程特点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362AF2-ACBB-526F-46D3-A6FC52A969F6}"/>
              </a:ext>
            </a:extLst>
          </p:cNvPr>
          <p:cNvSpPr txBox="1"/>
          <p:nvPr/>
        </p:nvSpPr>
        <p:spPr>
          <a:xfrm>
            <a:off x="580246" y="1018309"/>
            <a:ext cx="10489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C++11</a:t>
            </a:r>
            <a:r>
              <a:rPr lang="zh-CN" altLang="en-US" sz="2400"/>
              <a:t>标准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STL</a:t>
            </a:r>
            <a:r>
              <a:rPr lang="zh-CN" altLang="en-US" sz="2400"/>
              <a:t>模板库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指针和引用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位运算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面向对象编程</a:t>
            </a:r>
            <a:endParaRPr lang="en-US" altLang="zh-CN" sz="2400"/>
          </a:p>
          <a:p>
            <a:endParaRPr lang="en-US" altLang="zh-CN" sz="2400"/>
          </a:p>
          <a:p>
            <a:pPr lvl="1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FC59A8-8B69-B440-1404-416418355D40}"/>
              </a:ext>
            </a:extLst>
          </p:cNvPr>
          <p:cNvSpPr txBox="1"/>
          <p:nvPr/>
        </p:nvSpPr>
        <p:spPr>
          <a:xfrm>
            <a:off x="580247" y="3179618"/>
            <a:ext cx="10662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语法学习误区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语法简单，会判断、循环、数组、函数就行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看一看很容易理解，尽快刷算法题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我已经有一些基础，可以跳过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我是高中生或者成年人，语法很快就掌握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我是自学为了做一些小项目，没必要刷这么多语法题目，语法和没必要学习太深</a:t>
            </a:r>
            <a:endParaRPr lang="en-US" altLang="zh-CN" sz="2400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20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278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45</cp:revision>
  <dcterms:created xsi:type="dcterms:W3CDTF">2021-07-29T09:24:54Z</dcterms:created>
  <dcterms:modified xsi:type="dcterms:W3CDTF">2022-10-14T03:00:43Z</dcterms:modified>
</cp:coreProperties>
</file>