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9" r:id="rId9"/>
    <p:sldId id="266" r:id="rId10"/>
    <p:sldId id="267" r:id="rId11"/>
    <p:sldId id="268" r:id="rId12"/>
    <p:sldId id="2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3849F7-E045-6A6C-9882-B2A91C778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6B7CB565-E5D9-7C80-4E03-64576D63F2BF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1C0834C-7786-25CA-C4F5-7A54B76C92C2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CE374A5-42CF-1195-0250-0650693C668A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DAF5ED8-C752-F948-3E76-F2A3ECF9F0CA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FD5AB7-F868-D99B-DF1B-6CE604D8D1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DEB74F0-4C9C-C116-7C17-C26928967A16}"/>
              </a:ext>
            </a:extLst>
          </p:cNvPr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618156" y="577467"/>
            <a:ext cx="14115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4516542" y="2551837"/>
            <a:ext cx="722518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MFC DLL</a:t>
            </a:r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共享库、静态库</a:t>
            </a:r>
            <a:r>
              <a:rPr lang="zh-CN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、</a:t>
            </a:r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扩展库</a:t>
            </a:r>
          </a:p>
        </p:txBody>
      </p:sp>
    </p:spTree>
    <p:extLst>
      <p:ext uri="{BB962C8B-B14F-4D97-AF65-F5344CB8AC3E}">
        <p14:creationId xmlns:p14="http://schemas.microsoft.com/office/powerpoint/2010/main" val="173916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3481B24-8B92-ECBC-92DD-E56AE4DC4556}"/>
              </a:ext>
            </a:extLst>
          </p:cNvPr>
          <p:cNvSpPr/>
          <p:nvPr/>
        </p:nvSpPr>
        <p:spPr>
          <a:xfrm>
            <a:off x="2079245" y="293913"/>
            <a:ext cx="2085828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调用</a:t>
            </a:r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MFCDll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2FBFC4-4172-21C5-AEB5-8BF757EF04F0}"/>
              </a:ext>
            </a:extLst>
          </p:cNvPr>
          <p:cNvSpPr txBox="1"/>
          <p:nvPr/>
        </p:nvSpPr>
        <p:spPr>
          <a:xfrm>
            <a:off x="689173" y="1067460"/>
            <a:ext cx="10262845" cy="36625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typedef CString (*PGETSTRING)();</a:t>
            </a:r>
          </a:p>
          <a:p>
            <a:pPr lvl="0" indent="0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void CMFCDemoDlg::OnBnClickedBtn2()</a:t>
            </a:r>
          </a:p>
          <a:p>
            <a:pPr lvl="0" indent="0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</a:p>
          <a:p>
            <a:pPr lvl="0" indent="0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	HMODULE hModule = LoadLibrary(TEXT("MFCDll3.dll"));</a:t>
            </a:r>
          </a:p>
          <a:p>
            <a:pPr lvl="0" indent="0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	PGETSTRING pGetString = (PGETSTRING)GetProcAddress(hModule, (LPCSTR)1);</a:t>
            </a:r>
          </a:p>
          <a:p>
            <a:pPr lvl="0" indent="0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	MessageBox(pGetString());</a:t>
            </a:r>
          </a:p>
          <a:p>
            <a:pPr lvl="0" indent="0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sz="24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102711-D9FA-2B4F-F9B8-96E216B1EBA8}"/>
              </a:ext>
            </a:extLst>
          </p:cNvPr>
          <p:cNvSpPr txBox="1"/>
          <p:nvPr/>
        </p:nvSpPr>
        <p:spPr>
          <a:xfrm>
            <a:off x="546555" y="5098092"/>
            <a:ext cx="109568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如果导出</a:t>
            </a:r>
            <a:r>
              <a:rPr lang="en-US" altLang="zh-CN" sz="3200"/>
              <a:t>MFC</a:t>
            </a:r>
            <a:r>
              <a:rPr lang="zh-CN" altLang="en-US" sz="3200"/>
              <a:t>不声明</a:t>
            </a:r>
            <a:r>
              <a:rPr lang="en-US" altLang="zh-CN" sz="3200"/>
              <a:t>extern </a:t>
            </a:r>
            <a:r>
              <a:rPr lang="zh-CN" altLang="en-US" sz="3200"/>
              <a:t>“</a:t>
            </a:r>
            <a:r>
              <a:rPr lang="en-US" altLang="zh-CN" sz="3200"/>
              <a:t>C</a:t>
            </a:r>
            <a:r>
              <a:rPr lang="zh-CN" altLang="en-US" sz="3200"/>
              <a:t>”，函数名是乱码的，动态导入</a:t>
            </a:r>
            <a:endParaRPr lang="en-US" altLang="zh-CN" sz="3200"/>
          </a:p>
          <a:p>
            <a:r>
              <a:rPr lang="zh-CN" altLang="en-US" sz="3200"/>
              <a:t>时可以指定导入函数编号，编号要用</a:t>
            </a:r>
            <a:r>
              <a:rPr lang="en-US" altLang="zh-CN" sz="3200"/>
              <a:t>char*</a:t>
            </a:r>
            <a:r>
              <a:rPr lang="zh-CN" altLang="en-US" sz="3200"/>
              <a:t>强转。</a:t>
            </a:r>
          </a:p>
        </p:txBody>
      </p:sp>
    </p:spTree>
    <p:extLst>
      <p:ext uri="{BB962C8B-B14F-4D97-AF65-F5344CB8AC3E}">
        <p14:creationId xmlns:p14="http://schemas.microsoft.com/office/powerpoint/2010/main" val="139298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29B5E24-6F47-203C-9C1F-7C5E9A61B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20" y="1495425"/>
            <a:ext cx="71056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7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0697BC-26C8-0829-B2FD-32A31CC79E61}"/>
              </a:ext>
            </a:extLst>
          </p:cNvPr>
          <p:cNvSpPr/>
          <p:nvPr/>
        </p:nvSpPr>
        <p:spPr>
          <a:xfrm>
            <a:off x="3912892" y="2634827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7872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9F0A54-0BDA-3F4A-01AF-8198C91E3205}"/>
              </a:ext>
            </a:extLst>
          </p:cNvPr>
          <p:cNvSpPr/>
          <p:nvPr/>
        </p:nvSpPr>
        <p:spPr>
          <a:xfrm>
            <a:off x="2119427" y="296423"/>
            <a:ext cx="2698175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共享库和静态库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F69070-7874-F19B-E408-42331AD42181}"/>
              </a:ext>
            </a:extLst>
          </p:cNvPr>
          <p:cNvSpPr txBox="1"/>
          <p:nvPr/>
        </p:nvSpPr>
        <p:spPr>
          <a:xfrm>
            <a:off x="536447" y="1065692"/>
            <a:ext cx="113046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共享</a:t>
            </a:r>
            <a:r>
              <a:rPr lang="en-US" altLang="zh-CN" sz="3200"/>
              <a:t>Dll</a:t>
            </a:r>
            <a:r>
              <a:rPr lang="zh-CN" altLang="en-US" sz="3200"/>
              <a:t>体积较小，但是，如果客户的机器上没有安装</a:t>
            </a:r>
            <a:r>
              <a:rPr lang="en-US" altLang="zh-CN" sz="3200"/>
              <a:t>MFC</a:t>
            </a:r>
            <a:r>
              <a:rPr lang="zh-CN" altLang="en-US" sz="3200"/>
              <a:t>库，</a:t>
            </a:r>
            <a:endParaRPr lang="en-US" altLang="zh-CN" sz="3200"/>
          </a:p>
          <a:p>
            <a:r>
              <a:rPr lang="zh-CN" altLang="en-US" sz="3200"/>
              <a:t>那么发布时要将</a:t>
            </a:r>
            <a:r>
              <a:rPr lang="en-US" altLang="zh-CN" sz="3200"/>
              <a:t>MFC</a:t>
            </a:r>
            <a:r>
              <a:rPr lang="zh-CN" altLang="en-US" sz="3200"/>
              <a:t>库一起发布。</a:t>
            </a:r>
            <a:endParaRPr lang="en-US" altLang="zh-CN" sz="3200"/>
          </a:p>
          <a:p>
            <a:r>
              <a:rPr lang="zh-CN" altLang="en-US" sz="3200"/>
              <a:t>静态库将</a:t>
            </a:r>
            <a:r>
              <a:rPr lang="en-US" altLang="zh-CN" sz="3200"/>
              <a:t>MFC Dll</a:t>
            </a:r>
            <a:r>
              <a:rPr lang="zh-CN" altLang="en-US" sz="3200"/>
              <a:t>直接嵌入在该</a:t>
            </a:r>
            <a:r>
              <a:rPr lang="en-US" altLang="zh-CN" sz="3200"/>
              <a:t>Dll</a:t>
            </a:r>
            <a:r>
              <a:rPr lang="zh-CN" altLang="en-US" sz="3200"/>
              <a:t>中，客户在调用时，无需安</a:t>
            </a:r>
            <a:endParaRPr lang="en-US" altLang="zh-CN" sz="3200"/>
          </a:p>
          <a:p>
            <a:r>
              <a:rPr lang="zh-CN" altLang="en-US" sz="3200"/>
              <a:t>装</a:t>
            </a:r>
            <a:r>
              <a:rPr lang="en-US" altLang="zh-CN" sz="3200"/>
              <a:t>MFC</a:t>
            </a:r>
            <a:r>
              <a:rPr lang="zh-CN" altLang="en-US" sz="3200"/>
              <a:t>库，但是，静态库的体积也较大。</a:t>
            </a:r>
            <a:endParaRPr lang="en-US" altLang="zh-CN" sz="3200"/>
          </a:p>
          <a:p>
            <a:r>
              <a:rPr lang="zh-CN" altLang="en-US" sz="3200">
                <a:solidFill>
                  <a:srgbClr val="FF0000"/>
                </a:solidFill>
              </a:rPr>
              <a:t>共享库和静态库内部可以使用</a:t>
            </a:r>
            <a:r>
              <a:rPr lang="en-US" altLang="zh-CN" sz="3200">
                <a:solidFill>
                  <a:srgbClr val="FF0000"/>
                </a:solidFill>
              </a:rPr>
              <a:t>MFC</a:t>
            </a:r>
            <a:r>
              <a:rPr lang="zh-CN" altLang="en-US" sz="3200">
                <a:solidFill>
                  <a:srgbClr val="FF0000"/>
                </a:solidFill>
              </a:rPr>
              <a:t>，但是程序接口不可以是</a:t>
            </a:r>
            <a:endParaRPr lang="en-US" altLang="zh-CN" sz="3200">
              <a:solidFill>
                <a:srgbClr val="FF0000"/>
              </a:solidFill>
            </a:endParaRPr>
          </a:p>
          <a:p>
            <a:r>
              <a:rPr lang="en-US" altLang="zh-CN" sz="3200">
                <a:solidFill>
                  <a:srgbClr val="FF0000"/>
                </a:solidFill>
              </a:rPr>
              <a:t>MFC</a:t>
            </a:r>
            <a:r>
              <a:rPr lang="zh-CN" altLang="en-US" sz="3200">
                <a:solidFill>
                  <a:srgbClr val="FF0000"/>
                </a:solidFill>
              </a:rPr>
              <a:t>形式。</a:t>
            </a:r>
            <a:endParaRPr lang="en-US" altLang="zh-CN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82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EE3335-86FE-DA37-6416-485E6DBC5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831" y="1270223"/>
            <a:ext cx="6430242" cy="47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5DA15B-2A0E-ABB7-F21D-8BD5110F2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734" y="1534823"/>
            <a:ext cx="55435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3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3A9DD8-68EE-9423-73D3-9A3DB9D78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226" y="888056"/>
            <a:ext cx="7494011" cy="560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6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7CA2EA-92E2-FE53-3D8C-0D81F743183D}"/>
              </a:ext>
            </a:extLst>
          </p:cNvPr>
          <p:cNvSpPr txBox="1"/>
          <p:nvPr/>
        </p:nvSpPr>
        <p:spPr>
          <a:xfrm>
            <a:off x="755072" y="1240642"/>
            <a:ext cx="10363199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800">
                <a:latin typeface="Consolas" panose="020B0609020204030204" charset="0"/>
                <a:cs typeface="Consolas" panose="020B0609020204030204" charset="0"/>
                <a:sym typeface="+mn-ea"/>
              </a:rPr>
              <a:t>extern "C" __declspec(dllexport) void ShowDialog();</a:t>
            </a:r>
            <a:endParaRPr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253D0F-D241-25B3-D145-973C1C073064}"/>
              </a:ext>
            </a:extLst>
          </p:cNvPr>
          <p:cNvSpPr txBox="1"/>
          <p:nvPr/>
        </p:nvSpPr>
        <p:spPr>
          <a:xfrm>
            <a:off x="755072" y="2129225"/>
            <a:ext cx="10363199" cy="21236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800">
                <a:latin typeface="Consolas" panose="020B0609020204030204" charset="0"/>
                <a:cs typeface="Consolas" panose="020B0609020204030204" charset="0"/>
                <a:sym typeface="+mn-ea"/>
              </a:rPr>
              <a:t>__declspec(dllexport) void ShowDialog()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800">
                <a:latin typeface="Consolas" panose="020B0609020204030204" charset="0"/>
                <a:cs typeface="Consolas" panose="020B0609020204030204" charset="0"/>
                <a:sym typeface="+mn-ea"/>
              </a:rPr>
              <a:t>	CMyDialog dlg;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800">
                <a:latin typeface="Consolas" panose="020B0609020204030204" charset="0"/>
                <a:cs typeface="Consolas" panose="020B0609020204030204" charset="0"/>
                <a:sym typeface="+mn-ea"/>
              </a:rPr>
              <a:t>	dlg.DoModal();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8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236DD9-811A-A325-D78A-E89245F94FCF}"/>
              </a:ext>
            </a:extLst>
          </p:cNvPr>
          <p:cNvSpPr/>
          <p:nvPr/>
        </p:nvSpPr>
        <p:spPr>
          <a:xfrm>
            <a:off x="2133742" y="273131"/>
            <a:ext cx="3528531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CMyDialog.h 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和 </a:t>
            </a:r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.cpp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869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 bldLvl="0" animBg="1"/>
      <p:bldP spid="3" grpId="0" uiExpand="1" build="allAtOnce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7B4347-9607-9427-C5C2-A90DA65FE368}"/>
              </a:ext>
            </a:extLst>
          </p:cNvPr>
          <p:cNvSpPr/>
          <p:nvPr/>
        </p:nvSpPr>
        <p:spPr>
          <a:xfrm>
            <a:off x="2149659" y="328549"/>
            <a:ext cx="280397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MFC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项目调用</a:t>
            </a:r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Dll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578DE6-2733-1D91-EAF5-B62800DE6778}"/>
              </a:ext>
            </a:extLst>
          </p:cNvPr>
          <p:cNvSpPr txBox="1"/>
          <p:nvPr/>
        </p:nvSpPr>
        <p:spPr>
          <a:xfrm>
            <a:off x="696101" y="1089511"/>
            <a:ext cx="10754682" cy="50783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typedef void (*PSHOWDIALOG)();</a:t>
            </a:r>
          </a:p>
          <a:p>
            <a:pPr lvl="0" indent="0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solidFill>
                  <a:schemeClr val="accent6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//__declspec(dllimport)  void  ShowDialog();</a:t>
            </a:r>
          </a:p>
          <a:p>
            <a:pPr lvl="0" indent="0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solidFill>
                  <a:schemeClr val="accent6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//#pragma comment(lib,"MFCDll.lib")</a:t>
            </a:r>
          </a:p>
          <a:p>
            <a:pPr lvl="0" indent="0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void CMFCDemoDlg::OnBnClickedBtn()</a:t>
            </a:r>
          </a:p>
          <a:p>
            <a:pPr lvl="0" indent="0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</a:p>
          <a:p>
            <a:pPr lvl="0" indent="0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	</a:t>
            </a:r>
            <a:r>
              <a:rPr lang="nn-NO" sz="2400">
                <a:solidFill>
                  <a:schemeClr val="accent6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//ShowDialog();</a:t>
            </a:r>
          </a:p>
          <a:p>
            <a:pPr lvl="0" indent="0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	HMODULE hModule = LoadLibrary(TEXT("MFCDll.dll"));</a:t>
            </a:r>
          </a:p>
          <a:p>
            <a:pPr lvl="0" indent="0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	PSHOWDIALOG pShowDialog = (PSHOWDIALOG)GetProcAddress(hModule, "ShowDialog");</a:t>
            </a:r>
          </a:p>
          <a:p>
            <a:pPr lvl="0" indent="0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	pShowDialog();</a:t>
            </a:r>
          </a:p>
          <a:p>
            <a:pPr lvl="0" indent="0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sz="24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72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356A829-B300-3E27-ABE5-8C8E7DDD7F8E}"/>
              </a:ext>
            </a:extLst>
          </p:cNvPr>
          <p:cNvSpPr/>
          <p:nvPr/>
        </p:nvSpPr>
        <p:spPr>
          <a:xfrm>
            <a:off x="2179204" y="305567"/>
            <a:ext cx="126188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扩展库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5B2CF0-1746-3F34-D738-059A892A95B1}"/>
              </a:ext>
            </a:extLst>
          </p:cNvPr>
          <p:cNvSpPr txBox="1"/>
          <p:nvPr/>
        </p:nvSpPr>
        <p:spPr>
          <a:xfrm>
            <a:off x="509015" y="1010828"/>
            <a:ext cx="10879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MFC</a:t>
            </a:r>
            <a:r>
              <a:rPr lang="zh-CN" altLang="en-US" sz="3200"/>
              <a:t>扩展</a:t>
            </a:r>
            <a:r>
              <a:rPr lang="en-US" altLang="zh-CN" sz="3200"/>
              <a:t>Dll</a:t>
            </a:r>
            <a:r>
              <a:rPr lang="zh-CN" altLang="en-US" sz="3200"/>
              <a:t>可以使用</a:t>
            </a:r>
            <a:r>
              <a:rPr lang="en-US" altLang="zh-CN" sz="3200"/>
              <a:t>MFC</a:t>
            </a:r>
            <a:r>
              <a:rPr lang="zh-CN" altLang="en-US" sz="3200"/>
              <a:t>的接口，即导出函数可以使用</a:t>
            </a:r>
            <a:r>
              <a:rPr lang="en-US" altLang="zh-CN" sz="3200"/>
              <a:t>MFC</a:t>
            </a:r>
          </a:p>
          <a:p>
            <a:r>
              <a:rPr lang="zh-CN" altLang="en-US" sz="3200"/>
              <a:t>数据类型做参数或返回值。但是</a:t>
            </a:r>
            <a:r>
              <a:rPr lang="en-US" altLang="zh-CN" sz="3200"/>
              <a:t>MFC</a:t>
            </a:r>
            <a:r>
              <a:rPr lang="zh-CN" altLang="en-US" sz="3200"/>
              <a:t>扩展</a:t>
            </a:r>
            <a:r>
              <a:rPr lang="en-US" altLang="zh-CN" sz="3200"/>
              <a:t>Dll</a:t>
            </a:r>
            <a:r>
              <a:rPr lang="zh-CN" altLang="en-US" sz="3200"/>
              <a:t>只能被</a:t>
            </a:r>
            <a:r>
              <a:rPr lang="en-US" altLang="zh-CN" sz="3200"/>
              <a:t>MFC</a:t>
            </a:r>
            <a:r>
              <a:rPr lang="zh-CN" altLang="en-US" sz="3200"/>
              <a:t>程序</a:t>
            </a:r>
            <a:endParaRPr lang="en-US" altLang="zh-CN" sz="3200"/>
          </a:p>
          <a:p>
            <a:r>
              <a:rPr lang="zh-CN" altLang="en-US" sz="3200"/>
              <a:t>调用。</a:t>
            </a:r>
          </a:p>
        </p:txBody>
      </p:sp>
    </p:spTree>
    <p:extLst>
      <p:ext uri="{BB962C8B-B14F-4D97-AF65-F5344CB8AC3E}">
        <p14:creationId xmlns:p14="http://schemas.microsoft.com/office/powerpoint/2010/main" val="332780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C362DC0-119A-21CF-85E9-E7F66C5D13DB}"/>
              </a:ext>
            </a:extLst>
          </p:cNvPr>
          <p:cNvSpPr/>
          <p:nvPr/>
        </p:nvSpPr>
        <p:spPr>
          <a:xfrm>
            <a:off x="2094471" y="293913"/>
            <a:ext cx="2055371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MFCDll.cpp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7662CD-4F84-D9C3-65D2-86504CC00FC8}"/>
              </a:ext>
            </a:extLst>
          </p:cNvPr>
          <p:cNvSpPr txBox="1"/>
          <p:nvPr/>
        </p:nvSpPr>
        <p:spPr>
          <a:xfrm>
            <a:off x="716882" y="1074387"/>
            <a:ext cx="10262845" cy="1774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__declspec(dllexport) CString GetString()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	return CString("noi.hioier.com");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sz="32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39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339</Words>
  <Application>Microsoft Office PowerPoint</Application>
  <PresentationFormat>宽屏</PresentationFormat>
  <Paragraphs>44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Hannotate SC Bold</vt:lpstr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62</cp:revision>
  <dcterms:created xsi:type="dcterms:W3CDTF">2021-07-29T09:24:54Z</dcterms:created>
  <dcterms:modified xsi:type="dcterms:W3CDTF">2023-03-29T09:01:09Z</dcterms:modified>
</cp:coreProperties>
</file>