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59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noi.hioier.com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B0FAB-2C4B-4D3E-A6CE-610565EBD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3109B9-C413-4B05-AF8A-C2DAEC271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58C6D-EB4D-4C17-8E87-14AAFD47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E60532-10DA-498F-A5C9-1DEE5920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65271-77D8-40E1-8E49-857808B6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3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06D31-65F5-4AF6-A147-92CB53CB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ECC9FE-5070-45AB-885A-E1435ECD9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AC218-CBF9-46DB-B9B3-3065BC7C7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D65BD-B4E5-491E-9661-98886C70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963A7-6CCD-42D4-B24F-74C58302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53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369125-A084-4E83-95D4-78FA98D79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845DB4-FE69-4544-8896-3AA406CCC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D397-C2E9-4780-A3FD-9506B0C1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7180B-73BF-47C5-88FD-249BBD06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BC2DC8-8728-4D94-A53E-E882A4B3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2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718C1-64D2-481B-B020-66FB3EB8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7338B-3532-46B8-AAA2-28489E86D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90BF5-49D6-4C21-8420-05A41959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601F3-40DA-42C1-95B5-9BF1546D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26F4F-99E2-4D49-88E5-FC4498D4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68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82BB9-683F-4F0B-A7FF-51FAEC04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5FD32A-5122-4711-B7FF-03C012C4B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82FD2-1754-4CDA-B91D-26F135D3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103EE-64F3-42C9-BF70-A9B040D3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CA1B0-042C-490D-9E91-81688FDE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DCA04-1E08-4F8C-A48A-BAB6FF9A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2501E4-A8CB-45E4-B356-708390EF0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6120D1-C016-4EF1-9E7F-07EC73009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2E7ED6-1923-491B-BAA0-883839AD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BBA53C-49FF-4D1A-83B5-2F4C00B6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E537D8-6A3D-4B72-BC82-88B79AB4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70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66401-97B6-495A-BA9F-511DA7955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3F3F0F-97CF-4347-91F2-43DEFC0FE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6F4E7C-6135-405F-9F1E-530E9423B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607FBD-15B7-4E27-AB88-85A3A28E2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EB9C44-D8C5-47A6-B201-E415A0637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AA61AE-403D-4D75-BA63-B4A75926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4FD88E-0913-41C8-B6D4-0FC788FB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F724B2-9C98-4F5D-A50C-497B34F5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39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E3849F7-E045-6A6C-9882-B2A91C778D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9" t="38989" r="22727" b="39091"/>
          <a:stretch/>
        </p:blipFill>
        <p:spPr>
          <a:xfrm>
            <a:off x="10186084" y="173182"/>
            <a:ext cx="1887792" cy="775854"/>
          </a:xfrm>
          <a:prstGeom prst="rect">
            <a:avLst/>
          </a:prstGeom>
        </p:spPr>
      </p:pic>
      <p:sp>
        <p:nvSpPr>
          <p:cNvPr id="7" name="矩形">
            <a:extLst>
              <a:ext uri="{FF2B5EF4-FFF2-40B4-BE49-F238E27FC236}">
                <a16:creationId xmlns:a16="http://schemas.microsoft.com/office/drawing/2014/main" id="{6B7CB565-E5D9-7C80-4E03-64576D63F2BF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21C0834C-7786-25CA-C4F5-7A54B76C92C2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BCE374A5-42CF-1195-0250-0650693C668A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BDAF5ED8-C752-F948-3E76-F2A3ECF9F0CA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5FD5AB7-F868-D99B-DF1B-6CE604D8D12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17" y="1510146"/>
            <a:ext cx="3407914" cy="3407914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8DEB74F0-4C9C-C116-7C17-C26928967A16}"/>
              </a:ext>
            </a:extLst>
          </p:cNvPr>
          <p:cNvSpPr/>
          <p:nvPr userDrawn="1"/>
        </p:nvSpPr>
        <p:spPr>
          <a:xfrm>
            <a:off x="1614055" y="2022763"/>
            <a:ext cx="18783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NOC</a:t>
            </a:r>
            <a:endParaRPr lang="zh-CN" altLang="en-US" sz="5400" b="0" cap="none" spc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387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>
            <a:extLst>
              <a:ext uri="{FF2B5EF4-FFF2-40B4-BE49-F238E27FC236}">
                <a16:creationId xmlns:a16="http://schemas.microsoft.com/office/drawing/2014/main" id="{BEE7291F-15C3-4544-8B93-FD95C423E12C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2688D000-1A06-4F6B-8D3F-13028EB27168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5057250E-CBDF-4371-B5E8-1662A4D0F20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B6FA5F33-5416-4756-AF86-78E070BEDBBF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F933F26E-ADF0-478E-B021-02A216B2209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0" name="艾茵施坦">
            <a:extLst>
              <a:ext uri="{FF2B5EF4-FFF2-40B4-BE49-F238E27FC236}">
                <a16:creationId xmlns:a16="http://schemas.microsoft.com/office/drawing/2014/main" id="{6F53D5D1-BB39-4D9B-8CD8-7314E45CF277}"/>
              </a:ext>
            </a:extLst>
          </p:cNvPr>
          <p:cNvSpPr txBox="1"/>
          <p:nvPr userDrawn="1"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1205916-B73A-43F2-B5F2-FF7FFC0C14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7D2769D-D3CE-495A-9301-2AC1AD5EF237}"/>
              </a:ext>
            </a:extLst>
          </p:cNvPr>
          <p:cNvSpPr txBox="1"/>
          <p:nvPr userDrawn="1"/>
        </p:nvSpPr>
        <p:spPr>
          <a:xfrm>
            <a:off x="618156" y="577467"/>
            <a:ext cx="14115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149482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5AE7C-4C1B-47B4-9379-89600F78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5AD5FF-258C-47F6-BF4A-C8689AA42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B26A73-9C6E-4833-B42D-F6A82D582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72B0B3-CD92-4C20-A541-C73FC989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EE26EE-41D7-41EB-83C3-26264A75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3A39E6-E002-4235-8243-0A62EEC3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08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6605E-C56B-4E5C-8BDF-F779FF2B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21912-868D-480B-8B66-EA2BF0083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9E415E-6216-4011-9F1D-CAEBABCCA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48174B-60BD-4DD3-9045-D91E7FC2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0CDAAE-B93A-4767-8007-D6BA7062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B133B6-B194-47AD-9965-012BC6A4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8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186D8A-AD1C-4C4B-9934-65AEBE6B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395B6C-9830-4243-BD50-3CE43BACB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C7A72-DE48-4D42-AA8A-7485B2828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8FC75-0739-4932-875F-958490033975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30BB1-4513-4A82-96AA-374F71A21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43883-9D3B-41B8-9706-3C067B597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74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F96B18B-E033-F4B9-F091-65740C70A984}"/>
              </a:ext>
            </a:extLst>
          </p:cNvPr>
          <p:cNvSpPr/>
          <p:nvPr/>
        </p:nvSpPr>
        <p:spPr>
          <a:xfrm>
            <a:off x="4919984" y="2967335"/>
            <a:ext cx="51090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初赛模拟训练</a:t>
            </a:r>
            <a:r>
              <a:rPr lang="en-US" altLang="zh-CN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03</a:t>
            </a:r>
            <a:endParaRPr lang="zh-CN" altLang="en-US" sz="54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39161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3B00526-A2CA-D704-25FE-2493475AC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73" y="913967"/>
            <a:ext cx="4800600" cy="14001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B5C2934-E85E-EE17-32F8-495126AD4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891" y="2258291"/>
            <a:ext cx="1371600" cy="2133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08F3957-72BA-9D29-222B-B4718DCC6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034" y="4543859"/>
            <a:ext cx="13525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1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52BB906-956E-C794-6ECE-7BB6542DD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37" y="867641"/>
            <a:ext cx="5893558" cy="120361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DEECCEB-8675-2AE9-D8BC-DE319F2E8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801" y="1971675"/>
            <a:ext cx="1381125" cy="21526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A7D39AC-4BC3-305E-E11B-7B2C32F42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7481" y="4276725"/>
            <a:ext cx="15906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26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2C225E4-E29B-E663-4316-1FF513D97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38" y="1004887"/>
            <a:ext cx="5657850" cy="13430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D16952E-FF21-F7A0-E265-8A9D91F2F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084" y="2347912"/>
            <a:ext cx="5631620" cy="240419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FC4EE9C-CD14-7200-53A4-93C57A4B35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1323" y="4803198"/>
            <a:ext cx="163830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8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02A5E72-090B-63E7-CB20-064337220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85" y="954664"/>
            <a:ext cx="5210175" cy="11525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5DE8BEC-B9F1-F6B1-42C5-B285A8E6D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498" y="2041380"/>
            <a:ext cx="1133475" cy="10572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EC0AC72-F1B3-07C2-8E24-6C2C8EE01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541" y="3173123"/>
            <a:ext cx="164782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631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37B3A2E-7409-963D-B6B2-A819F0347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" y="976312"/>
            <a:ext cx="4657725" cy="10953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4BAEDF8-4D9D-DA02-7DC0-2C4009C2D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146" y="2022764"/>
            <a:ext cx="1076325" cy="10668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BC327FD-1AFB-A3BA-4760-CC500256D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9044" y="3224212"/>
            <a:ext cx="159067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66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2434388-79C9-4213-7B75-39D6374D1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96" y="984105"/>
            <a:ext cx="5372100" cy="13430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065A257-56D3-A52C-2828-3D749733C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398" y="2442730"/>
            <a:ext cx="5781675" cy="16954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EA414AE-D1CE-2745-141C-F78A6FB12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0512" y="4303135"/>
            <a:ext cx="15430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28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6C3C545-90F0-DEC3-C610-350E822C0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51" y="980135"/>
            <a:ext cx="10407795" cy="34446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050AB8D-E7F5-B121-D34C-D8B06D283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103" y="4621357"/>
            <a:ext cx="11620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36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DDDEA77-F297-00A4-2437-C732636D9C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0"/>
          <a:stretch/>
        </p:blipFill>
        <p:spPr>
          <a:xfrm>
            <a:off x="592714" y="1088881"/>
            <a:ext cx="4775923" cy="489456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A485C70-9053-792D-B867-F932039CE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313" y="2120611"/>
            <a:ext cx="4204854" cy="369384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91123A2-0133-E300-5DB7-4D6A81BCB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2128" y="2512003"/>
            <a:ext cx="1123950" cy="21526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BC2A1EC-0F09-90DB-F676-E07E1C7007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8161" y="4805805"/>
            <a:ext cx="138112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84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B5E5517-F6AA-C881-05E9-DDF425B1E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889288"/>
            <a:ext cx="5991225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458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7333196-D16D-8D74-6905-84E0F92D4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52" y="942974"/>
            <a:ext cx="5781675" cy="48196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4C6340D-8CFF-51BA-C0EA-5F201BE66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927" y="919161"/>
            <a:ext cx="5781675" cy="48672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9A8A409-3CB9-2C76-202A-E5533B5865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406" y="5921951"/>
            <a:ext cx="14192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2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8AE246E-87FA-BE3D-EDFE-5B984181D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09" y="1027834"/>
            <a:ext cx="8010525" cy="27241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043B0EB-FCF0-2C78-8A99-C25AB0BD0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955" y="3842039"/>
            <a:ext cx="14478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18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E0C7EB3-CAC2-5A20-4130-B1FA7EDC8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05" y="190500"/>
            <a:ext cx="5905500" cy="1905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0293D65-82C8-CE16-D887-6F544BFC6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479" y="401782"/>
            <a:ext cx="4611436" cy="487636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254E64C-E275-C085-B36E-DD0AA2147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45" y="2333625"/>
            <a:ext cx="1447800" cy="21907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3B2E486-FB98-7273-86CC-04A78D04C1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237" y="4524375"/>
            <a:ext cx="13811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50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E87A791-7325-C348-B798-3584DC012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89" y="900546"/>
            <a:ext cx="6304659" cy="55556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7AEBE43-9DAD-5788-ACFD-9DF2B8920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705" y="3259282"/>
            <a:ext cx="134302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08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B9D1E7C-2C82-6EF7-61B1-673B79EBF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48" y="214287"/>
            <a:ext cx="5545715" cy="62445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22E353C-DCB0-17C8-62AA-7F792FE11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468" y="4142941"/>
            <a:ext cx="1638300" cy="21050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A940108-7854-7601-E0F6-4DDADF30A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8187" y="5763924"/>
            <a:ext cx="1419225" cy="4286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D3020B6-A707-2734-985E-92E420763F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0018" y="993198"/>
            <a:ext cx="5001491" cy="288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0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70697BC-26C8-0829-B2FD-32A31CC79E61}"/>
              </a:ext>
            </a:extLst>
          </p:cNvPr>
          <p:cNvSpPr/>
          <p:nvPr/>
        </p:nvSpPr>
        <p:spPr>
          <a:xfrm>
            <a:off x="3912892" y="2634827"/>
            <a:ext cx="469872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8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278727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9F4E195-E931-A6A6-43C4-2E71C3708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03" y="977178"/>
            <a:ext cx="4600575" cy="13430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6AFDEE4-F72E-D401-D51D-77A7D887D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113" y="2237942"/>
            <a:ext cx="2781300" cy="21050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0668D72-2F6C-4B7D-09F6-1CAC59BE8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091" y="4431289"/>
            <a:ext cx="13811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98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62DEA18-128D-0C3F-3A94-508019044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956397"/>
            <a:ext cx="9785021" cy="333158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866EB68-FDA0-41E4-E678-55776AE4A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143" y="3321194"/>
            <a:ext cx="13525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03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ACD9880-C676-2A32-084C-BA84805EF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96" y="929987"/>
            <a:ext cx="4989368" cy="101183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147DD7D-6D85-C95F-9EB2-DDF4411A6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320" y="2012805"/>
            <a:ext cx="2228850" cy="21812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40ADB71-8E90-A4F1-8352-7B947DF44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938" y="4194030"/>
            <a:ext cx="13144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05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0449B8C-341E-F14D-E17B-2A990EDA4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43" y="939078"/>
            <a:ext cx="5772150" cy="18764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8716C56-EB38-9710-D525-5F5FB10A4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387" y="2733241"/>
            <a:ext cx="1147742" cy="199115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D27E8BE-6620-A969-C9E0-CA75916D6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4793673"/>
            <a:ext cx="13716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93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E96AAAA-BE35-9AF0-158D-86C549B5C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04" y="934316"/>
            <a:ext cx="7222115" cy="348312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DB023FA-61DC-8AA3-2C96-474777C92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675" y="3351068"/>
            <a:ext cx="13906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59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78BE6F3-BADC-1F14-7372-0EC31697F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92" y="953366"/>
            <a:ext cx="5834636" cy="116897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F5D8879-A816-15D3-D312-D26439B5C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122344"/>
            <a:ext cx="2731504" cy="207558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22A2375-C267-DB19-2D42-51DC2E77C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8905" y="4265901"/>
            <a:ext cx="134302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99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3C545AD-14B3-334D-CE37-87F777F13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07" y="941243"/>
            <a:ext cx="5848350" cy="14287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729650C-08F3-9496-0A2B-C938C0157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41" y="2344883"/>
            <a:ext cx="1562100" cy="21431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A6386AF-4972-9B4A-E036-A0F61C8BC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578" y="4581091"/>
            <a:ext cx="134302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31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5</Words>
  <Application>Microsoft Office PowerPoint</Application>
  <PresentationFormat>宽屏</PresentationFormat>
  <Paragraphs>2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Hannotate SC Bold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Cat</dc:creator>
  <cp:lastModifiedBy>Cat</cp:lastModifiedBy>
  <cp:revision>51</cp:revision>
  <dcterms:created xsi:type="dcterms:W3CDTF">2021-07-29T09:24:54Z</dcterms:created>
  <dcterms:modified xsi:type="dcterms:W3CDTF">2023-04-03T04:03:31Z</dcterms:modified>
</cp:coreProperties>
</file>