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304703" y="29673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页面标题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9E07FB-6022-2AD6-638A-6073C6AE481B}"/>
              </a:ext>
            </a:extLst>
          </p:cNvPr>
          <p:cNvSpPr txBox="1"/>
          <p:nvPr/>
        </p:nvSpPr>
        <p:spPr>
          <a:xfrm>
            <a:off x="563879" y="9559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文字显示效果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27DD04-B5F7-0387-95D9-2D7B546276D4}"/>
              </a:ext>
            </a:extLst>
          </p:cNvPr>
          <p:cNvSpPr txBox="1"/>
          <p:nvPr/>
        </p:nvSpPr>
        <p:spPr>
          <a:xfrm>
            <a:off x="744591" y="1711696"/>
            <a:ext cx="10262845" cy="29649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i++)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int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cin &gt;&gt;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insert(i, i, x);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艾茵施坦">
            <a:extLst>
              <a:ext uri="{FF2B5EF4-FFF2-40B4-BE49-F238E27FC236}">
                <a16:creationId xmlns:a16="http://schemas.microsoft.com/office/drawing/2014/main" id="{CACB9889-5217-7D95-1822-4CA1D320F92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2A291-0E9E-7F37-7694-6176C7D16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5FA0E-A559-AFA5-4B7F-82857B420B9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9401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52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Hannotate SC Bold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48</cp:revision>
  <dcterms:created xsi:type="dcterms:W3CDTF">2021-07-29T09:24:54Z</dcterms:created>
  <dcterms:modified xsi:type="dcterms:W3CDTF">2023-04-03T03:41:45Z</dcterms:modified>
</cp:coreProperties>
</file>