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708E-65DA-48F0-A195-D7A7A9660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4E5C-3170-491F-B8C5-619619FB2E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12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/>
          <p:cNvSpPr txBox="1"/>
          <p:nvPr userDrawn="1"/>
        </p:nvSpPr>
        <p:spPr>
          <a:xfrm>
            <a:off x="625065" y="191725"/>
            <a:ext cx="2660072" cy="624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4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/>
          <p:cNvSpPr txBox="1">
            <a:spLocks noChangeArrowheads="1"/>
          </p:cNvSpPr>
          <p:nvPr/>
        </p:nvSpPr>
        <p:spPr>
          <a:xfrm>
            <a:off x="1736494" y="28108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背包问题分析图示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127" y="970610"/>
            <a:ext cx="10917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假设一个飞檐走壁的小偷，背着一个可装</a:t>
            </a:r>
            <a:r>
              <a:rPr lang="en-US" altLang="zh-CN" sz="2400"/>
              <a:t>4</a:t>
            </a:r>
            <a:r>
              <a:rPr lang="zh-CN" altLang="en-US" sz="2400"/>
              <a:t>磅东西的背包，潜入一个房间，可以盗窃如下三件商品。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68" y="1801607"/>
            <a:ext cx="797242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43" y="860280"/>
            <a:ext cx="942975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09" y="2450955"/>
            <a:ext cx="4648200" cy="3286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9" y="5814146"/>
            <a:ext cx="67532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34" y="878032"/>
            <a:ext cx="950595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0" y="1906732"/>
            <a:ext cx="6898698" cy="1566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34" y="3701761"/>
            <a:ext cx="9477375" cy="742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89" y="4501672"/>
            <a:ext cx="3899621" cy="1915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8" y="861444"/>
            <a:ext cx="10855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为了让盗窃的商品价值最高，你应该盗窃哪些商品？最简单的算法：尝试各种可能的商品组合，并找出价值最高的组合。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777847"/>
            <a:ext cx="7292686" cy="4715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053" y="923880"/>
            <a:ext cx="110420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方案虽然可行，但是效率非常低！如果</a:t>
            </a:r>
            <a:r>
              <a:rPr lang="en-US" altLang="zh-CN" sz="2400"/>
              <a:t>3</a:t>
            </a:r>
            <a:r>
              <a:rPr lang="zh-CN" altLang="en-US" sz="2400"/>
              <a:t>件商品，需要计算</a:t>
            </a:r>
            <a:r>
              <a:rPr lang="en-US" altLang="zh-CN" sz="2400"/>
              <a:t>8</a:t>
            </a:r>
            <a:r>
              <a:rPr lang="zh-CN" altLang="en-US" sz="2400"/>
              <a:t>种组合情况，</a:t>
            </a:r>
            <a:r>
              <a:rPr lang="en-US" altLang="zh-CN" sz="2400"/>
              <a:t>4</a:t>
            </a:r>
            <a:r>
              <a:rPr lang="zh-CN" altLang="en-US" sz="2400"/>
              <a:t>件商品，需要计算</a:t>
            </a:r>
            <a:r>
              <a:rPr lang="en-US" altLang="zh-CN" sz="2400"/>
              <a:t>16</a:t>
            </a:r>
            <a:r>
              <a:rPr lang="zh-CN" altLang="en-US" sz="2400"/>
              <a:t>种组合情况，</a:t>
            </a:r>
            <a:r>
              <a:rPr lang="en-US" altLang="zh-CN" sz="2400"/>
              <a:t>n</a:t>
            </a:r>
            <a:r>
              <a:rPr lang="zh-CN" altLang="en-US" sz="2400"/>
              <a:t>件商品，一共</a:t>
            </a:r>
            <a:r>
              <a:rPr lang="en-US" altLang="zh-CN" sz="2400"/>
              <a:t>2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次方种情况。那么，如何找到最优解？使用动态规划</a:t>
            </a:r>
            <a:r>
              <a:rPr lang="en-US" altLang="zh-CN" sz="2400"/>
              <a:t>!</a:t>
            </a:r>
            <a:r>
              <a:rPr lang="zh-CN" altLang="en-US" sz="2400"/>
              <a:t>动态规划算法原理：</a:t>
            </a:r>
            <a:r>
              <a:rPr lang="zh-CN" altLang="en-US" sz="2400">
                <a:solidFill>
                  <a:srgbClr val="FF0000"/>
                </a:solidFill>
              </a:rPr>
              <a:t>先解决子问题，再逐步解决大的问题。</a:t>
            </a:r>
            <a:r>
              <a:rPr lang="zh-CN" altLang="en-US" sz="2400"/>
              <a:t>对于背包问题，先解决（子背包）问题！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4" y="2819399"/>
            <a:ext cx="4443113" cy="3154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438" y="99297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网格解题（初始状态为空）：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6" y="1726189"/>
            <a:ext cx="67056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875" y="101514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吉他行：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74" y="1788534"/>
            <a:ext cx="66103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802" y="10411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音响行：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96" y="1856075"/>
            <a:ext cx="728662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254" y="9236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笔记本电脑行：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" y="1524706"/>
            <a:ext cx="9923751" cy="4496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044769"/>
            <a:ext cx="11155073" cy="4295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687" y="1007052"/>
            <a:ext cx="698182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445202"/>
            <a:ext cx="4586287" cy="26243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278457"/>
            <a:ext cx="9496425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253" y="4989490"/>
            <a:ext cx="5841856" cy="13987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076bf2d-a13a-4e47-bb9b-61bda6a4e2e9"/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Helvetica Neue Medium</vt:lpstr>
      <vt:lpstr>Hannotate SC Bold</vt:lpstr>
      <vt:lpstr>Segoe Print</vt:lpstr>
      <vt:lpstr>等线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黑猫编程</cp:lastModifiedBy>
  <cp:revision>102</cp:revision>
  <dcterms:created xsi:type="dcterms:W3CDTF">2020-10-12T01:38:00Z</dcterms:created>
  <dcterms:modified xsi:type="dcterms:W3CDTF">2023-04-22T07:43:30Z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020F70B8A0E842B5914F8E2EBD88F682_12</vt:lpwstr>
  </property>
  <property fmtid="{D5CDD505-2E9C-101B-9397-08002B2CF9AE}" pid="3" name="KSOProductBuildVer">
    <vt:lpwstr>2052-11.1.0.14036</vt:lpwstr>
  </property>
</Properties>
</file>