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56" r:id="rId6"/>
    <p:sldId id="258" r:id="rId7"/>
    <p:sldId id="259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>
            <a:fillRect/>
          </a:stretch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/>
        </p:txBody>
      </p:sp>
      <p:sp>
        <p:nvSpPr>
          <p:cNvPr id="7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/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noi.hioier.com/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9020" y="2552065"/>
            <a:ext cx="5393055" cy="17532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欧拉路和哈密尔顿环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18159" y="1029624"/>
            <a:ext cx="111556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如果一个图存在一笔画，则一笔画的路径叫做</a:t>
            </a:r>
            <a:r>
              <a:rPr lang="zh-CN" altLang="en-US" sz="3200">
                <a:solidFill>
                  <a:srgbClr val="FF0000"/>
                </a:solidFill>
              </a:rPr>
              <a:t>欧拉路</a:t>
            </a:r>
            <a:r>
              <a:rPr lang="zh-CN" altLang="en-US" sz="3200"/>
              <a:t>，如果最</a:t>
            </a:r>
            <a:endParaRPr lang="zh-CN" altLang="en-US" sz="3200"/>
          </a:p>
          <a:p>
            <a:pPr algn="l"/>
            <a:r>
              <a:rPr lang="zh-CN" altLang="en-US" sz="3200"/>
              <a:t>后又回到起点，那这个路径叫做</a:t>
            </a:r>
            <a:r>
              <a:rPr lang="zh-CN" altLang="en-US" sz="3200">
                <a:solidFill>
                  <a:srgbClr val="FF0000"/>
                </a:solidFill>
              </a:rPr>
              <a:t>欧拉回路</a:t>
            </a:r>
            <a:r>
              <a:rPr lang="zh-CN" altLang="en-US" sz="3200"/>
              <a:t>。</a:t>
            </a:r>
            <a:endParaRPr lang="zh-CN" altLang="en-US" sz="3200"/>
          </a:p>
          <a:p>
            <a:pPr algn="l"/>
            <a:r>
              <a:rPr lang="zh-CN" altLang="en-US" sz="3200"/>
              <a:t>我们定义</a:t>
            </a:r>
            <a:r>
              <a:rPr lang="zh-CN" altLang="en-US" sz="3200">
                <a:solidFill>
                  <a:srgbClr val="FF0000"/>
                </a:solidFill>
              </a:rPr>
              <a:t>奇点是指跟这个点相连的边数目有奇数个的点。</a:t>
            </a:r>
            <a:r>
              <a:rPr lang="zh-CN" altLang="en-US" sz="3200"/>
              <a:t>对于</a:t>
            </a:r>
            <a:endParaRPr lang="zh-CN" altLang="en-US" sz="3200"/>
          </a:p>
          <a:p>
            <a:pPr algn="l"/>
            <a:r>
              <a:rPr lang="zh-CN" altLang="en-US" sz="3200"/>
              <a:t>能够一笔画的图，我们有以下两个定理：</a:t>
            </a:r>
            <a:endParaRPr lang="zh-CN" altLang="en-US" sz="3200"/>
          </a:p>
          <a:p>
            <a:pPr algn="l"/>
            <a:r>
              <a:rPr lang="zh-CN" altLang="en-US" sz="3200"/>
              <a:t>定理1：</a:t>
            </a:r>
            <a:endParaRPr lang="zh-CN" altLang="en-US" sz="3200"/>
          </a:p>
          <a:p>
            <a:pPr algn="l"/>
            <a:r>
              <a:rPr lang="en-US" altLang="zh-CN" sz="3200"/>
              <a:t>        </a:t>
            </a:r>
            <a:r>
              <a:rPr lang="zh-CN" altLang="en-US" sz="3200"/>
              <a:t>存在欧拉路的条件：图是连通的，有且只有2个奇点。</a:t>
            </a:r>
            <a:endParaRPr lang="zh-CN" altLang="en-US" sz="3200"/>
          </a:p>
          <a:p>
            <a:pPr algn="l"/>
            <a:r>
              <a:rPr lang="zh-CN" altLang="en-US" sz="3200"/>
              <a:t>定理2：</a:t>
            </a:r>
            <a:endParaRPr lang="zh-CN" altLang="en-US" sz="3200"/>
          </a:p>
          <a:p>
            <a:pPr algn="l"/>
            <a:r>
              <a:rPr lang="en-US" altLang="zh-CN" sz="3200"/>
              <a:t>        </a:t>
            </a:r>
            <a:r>
              <a:rPr lang="zh-CN" altLang="en-US" sz="3200"/>
              <a:t>存在欧拉回路的条件：图是连通的，有0个奇点。</a:t>
            </a:r>
            <a:endParaRPr lang="zh-CN" altLang="en-US" sz="32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135994" y="261787"/>
            <a:ext cx="1249680" cy="521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欧拉路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63879" y="955964"/>
            <a:ext cx="10749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对于欧拉路，除了起点和终点外，每个点如果进入了一次，</a:t>
            </a:r>
            <a:endParaRPr lang="zh-CN" altLang="en-US" sz="3200"/>
          </a:p>
          <a:p>
            <a:pPr algn="l"/>
            <a:r>
              <a:rPr lang="zh-CN" altLang="en-US" sz="3200"/>
              <a:t>显然一定要出去一次，显然是偶点。对于欧拉回路，每个</a:t>
            </a:r>
            <a:endParaRPr lang="zh-CN" altLang="en-US" sz="3200"/>
          </a:p>
          <a:p>
            <a:pPr algn="l"/>
            <a:r>
              <a:rPr lang="zh-CN" altLang="en-US" sz="3200"/>
              <a:t>点进入和出去次数一定都是相等的，显然没有奇点。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0" y="2789555"/>
            <a:ext cx="5309235" cy="33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0909" y="261787"/>
            <a:ext cx="1605280" cy="521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页面标题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79" y="955964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文字显示效果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744591" y="1711696"/>
            <a:ext cx="10262845" cy="29635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i++) {</a:t>
            </a: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int x;</a:t>
            </a: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cin &gt;&gt; x;</a:t>
            </a: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insert(i, i, x);</a:t>
            </a: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艾茵施坦"/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  <a:endParaRPr lang="zh-CN" altLang="en-US" sz="8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2YzNjBkOTgyNWQ1YTMxYzM3MzMwNWFiODNmOWIzYWMifQ=="/>
  <p:tag name="KSO_WPP_MARK_KEY" val="01acf0b0-0396-4bfc-9f79-eac2774099d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Helvetica Neue Medium</vt:lpstr>
      <vt:lpstr>Hannotate SC Bold</vt:lpstr>
      <vt:lpstr>Segoe Print</vt:lpstr>
      <vt:lpstr>Consolas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黑猫编程</cp:lastModifiedBy>
  <cp:revision>55</cp:revision>
  <dcterms:created xsi:type="dcterms:W3CDTF">2021-07-29T09:24:00Z</dcterms:created>
  <dcterms:modified xsi:type="dcterms:W3CDTF">2023-04-22T15:34:02Z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0EA92826C83D4671B41A4686AB6E3C63_12</vt:lpwstr>
  </property>
  <property fmtid="{D5CDD505-2E9C-101B-9397-08002B2CF9AE}" pid="3" name="KSOProductBuildVer">
    <vt:lpwstr>2052-11.1.0.14036</vt:lpwstr>
  </property>
</Properties>
</file>