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ac.blackcat1995.com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86839" y="261787"/>
            <a:ext cx="192232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vector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容器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5E04EE-03BE-A5CF-FF8A-DF65BBF7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947938"/>
            <a:ext cx="10550236" cy="54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4FC233-667A-DC9B-99C1-52595308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1035721"/>
            <a:ext cx="9919855" cy="32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3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3682FD0-892B-BA6D-CE3F-5116F370E7BA}"/>
              </a:ext>
            </a:extLst>
          </p:cNvPr>
          <p:cNvSpPr txBox="1"/>
          <p:nvPr/>
        </p:nvSpPr>
        <p:spPr>
          <a:xfrm>
            <a:off x="595744" y="1096971"/>
            <a:ext cx="10737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/>
              <a:t>迭代器</a:t>
            </a:r>
            <a:r>
              <a:rPr lang="zh-CN" altLang="en-US" sz="2800"/>
              <a:t>可以指向容器中的某个元素，通过迭代器就可以读写它指向的元素。从这一点上看，迭代器和指针类似，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但不是指针</a:t>
            </a:r>
            <a:r>
              <a:rPr lang="zh-CN" altLang="en-US" sz="280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AF73B4-9E2B-4EC4-194F-D6896386C82C}"/>
              </a:ext>
            </a:extLst>
          </p:cNvPr>
          <p:cNvSpPr/>
          <p:nvPr/>
        </p:nvSpPr>
        <p:spPr>
          <a:xfrm>
            <a:off x="2133041" y="296423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迭代器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4F8345-7BEE-5C57-7DDF-5644B5F4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2216808"/>
            <a:ext cx="5735782" cy="32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3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18F42B-27A7-ABE6-8E73-2D9D9D3A6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4" y="1066799"/>
            <a:ext cx="10615752" cy="47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9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532D33-1789-0FCD-4AB1-BC5C1A1E7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18"/>
          <a:stretch/>
        </p:blipFill>
        <p:spPr>
          <a:xfrm>
            <a:off x="1454727" y="1170444"/>
            <a:ext cx="9628640" cy="39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300A93-11AC-C4E4-DA7D-92F4BB30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1" y="1016759"/>
            <a:ext cx="8101491" cy="45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D69F2C-B6BB-1D12-9111-3566876F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1171995"/>
            <a:ext cx="9892145" cy="33542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A4E973-3F03-AA3C-733E-63539F600E84}"/>
              </a:ext>
            </a:extLst>
          </p:cNvPr>
          <p:cNvSpPr/>
          <p:nvPr/>
        </p:nvSpPr>
        <p:spPr>
          <a:xfrm>
            <a:off x="2059133" y="282569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容器中元素个数</a:t>
            </a:r>
          </a:p>
        </p:txBody>
      </p:sp>
    </p:spTree>
    <p:extLst>
      <p:ext uri="{BB962C8B-B14F-4D97-AF65-F5344CB8AC3E}">
        <p14:creationId xmlns:p14="http://schemas.microsoft.com/office/powerpoint/2010/main" val="203147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C98BD6-17BE-1795-44BF-6EA4F65DD8EE}"/>
              </a:ext>
            </a:extLst>
          </p:cNvPr>
          <p:cNvSpPr txBox="1"/>
          <p:nvPr/>
        </p:nvSpPr>
        <p:spPr>
          <a:xfrm>
            <a:off x="574964" y="999898"/>
            <a:ext cx="77100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容器容量：容器所能容纳元素的个数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E86CAC-343D-5DAE-D2E1-1E8C3C127E22}"/>
              </a:ext>
            </a:extLst>
          </p:cNvPr>
          <p:cNvSpPr/>
          <p:nvPr/>
        </p:nvSpPr>
        <p:spPr>
          <a:xfrm>
            <a:off x="2085123" y="282569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容器容量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DEE5B8-369E-77C1-2E14-18D6F336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8" y="1643764"/>
            <a:ext cx="10691206" cy="27758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37C148-1081-BF3C-BDD3-EE899E663381}"/>
              </a:ext>
            </a:extLst>
          </p:cNvPr>
          <p:cNvSpPr txBox="1"/>
          <p:nvPr/>
        </p:nvSpPr>
        <p:spPr>
          <a:xfrm>
            <a:off x="574964" y="4633455"/>
            <a:ext cx="108089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/>
              <a:t>当容器大小大于容器容量后，会触发扩容操作扩容需要重新分配内存，并做内存拷贝，比较消耗系统资源。</a:t>
            </a:r>
            <a:endParaRPr lang="en-US" altLang="zh-CN" sz="320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/>
              <a:t>因此可以预先设值容器容量，避免频繁扩容。</a:t>
            </a:r>
          </a:p>
        </p:txBody>
      </p:sp>
    </p:spTree>
    <p:extLst>
      <p:ext uri="{BB962C8B-B14F-4D97-AF65-F5344CB8AC3E}">
        <p14:creationId xmlns:p14="http://schemas.microsoft.com/office/powerpoint/2010/main" val="38752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97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44</cp:revision>
  <dcterms:created xsi:type="dcterms:W3CDTF">2021-07-29T09:24:54Z</dcterms:created>
  <dcterms:modified xsi:type="dcterms:W3CDTF">2023-03-07T04:06:01Z</dcterms:modified>
</cp:coreProperties>
</file>