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1917" r:id="rId2"/>
    <p:sldId id="1912" r:id="rId3"/>
    <p:sldId id="1916" r:id="rId4"/>
    <p:sldId id="1913" r:id="rId5"/>
    <p:sldId id="1915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41908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64" y="184"/>
      </p:cViewPr>
      <p:guideLst>
        <p:guide orient="horz" pos="2153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需要记录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hyperlink" Target="https://www.hioier.com/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7A748FE0-4901-64AA-DD39-14F131B919CA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艾茵施坦">
            <a:extLst>
              <a:ext uri="{FF2B5EF4-FFF2-40B4-BE49-F238E27FC236}">
                <a16:creationId xmlns:a16="http://schemas.microsoft.com/office/drawing/2014/main" id="{31103DA0-D329-E2FE-5060-5D8EF27B46A6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2D0D5A10-9E5A-9508-36F7-0D1DEEBB733B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id="{55B5197B-97B4-53D2-F994-01034AAC2706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9BF6D2B8-4805-028C-1753-08CFB513F3D9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5" name="艾茵施坦">
            <a:extLst>
              <a:ext uri="{FF2B5EF4-FFF2-40B4-BE49-F238E27FC236}">
                <a16:creationId xmlns:a16="http://schemas.microsoft.com/office/drawing/2014/main" id="{B2A02F89-E441-9759-DF71-689356B2B293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382CC4A-901B-FBB1-5EC0-AED4F9416BCA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9A9A1BF-C19E-486A-0DF2-9271FBF06DDA}"/>
              </a:ext>
            </a:extLst>
          </p:cNvPr>
          <p:cNvSpPr txBox="1"/>
          <p:nvPr userDrawn="1"/>
        </p:nvSpPr>
        <p:spPr>
          <a:xfrm>
            <a:off x="618156" y="577467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i="1">
                <a:solidFill>
                  <a:schemeClr val="tx1">
                    <a:lumMod val="75000"/>
                    <a:lumOff val="25000"/>
                  </a:schemeClr>
                </a:solidFill>
                <a:hlinkClick r:id="rId23"/>
              </a:rPr>
              <a:t>https://www.hioier.com/</a:t>
            </a:r>
            <a:endParaRPr lang="zh-CN" altLang="en-US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78F88FF-0BD5-3E9C-2DAA-E1AFEBA76B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094342" y="110703"/>
            <a:ext cx="1887792" cy="775854"/>
          </a:xfrm>
          <a:prstGeom prst="rect">
            <a:avLst/>
          </a:prstGeom>
        </p:spPr>
      </p:pic>
      <p:sp>
        <p:nvSpPr>
          <p:cNvPr id="3" name="矩形">
            <a:extLst>
              <a:ext uri="{FF2B5EF4-FFF2-40B4-BE49-F238E27FC236}">
                <a16:creationId xmlns:a16="http://schemas.microsoft.com/office/drawing/2014/main" id="{5EDA7CF0-88CA-4D5E-F6A7-7A89D726929C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8B88E54D-050A-BE6C-3BDB-A9CF7A622E67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C36AED0C-1ED5-FC91-A679-22612197E27D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A597749E-01E3-15C9-19CB-135FCEFA769E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D261B3-DC15-A2E0-82A0-ADE33FAAA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CAFDA46-131C-51E3-639B-94B78D1082B2}"/>
              </a:ext>
            </a:extLst>
          </p:cNvPr>
          <p:cNvSpPr/>
          <p:nvPr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8575DF-8968-94E7-E40E-E016B102E184}"/>
              </a:ext>
            </a:extLst>
          </p:cNvPr>
          <p:cNvSpPr/>
          <p:nvPr/>
        </p:nvSpPr>
        <p:spPr>
          <a:xfrm>
            <a:off x="6020292" y="2834649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185257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8965" y="823595"/>
            <a:ext cx="10516870" cy="1370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/>
              <a:t>拓扑排序是一个</a:t>
            </a:r>
            <a:r>
              <a:rPr lang="zh-CN" altLang="en-US" sz="3200" b="1">
                <a:solidFill>
                  <a:schemeClr val="tx1"/>
                </a:solidFill>
                <a:effectLst/>
              </a:rPr>
              <a:t>有向无环图</a:t>
            </a:r>
            <a:r>
              <a:rPr lang="zh-CN" altLang="en-US" sz="3200">
                <a:solidFill>
                  <a:schemeClr val="tx1"/>
                </a:solidFill>
                <a:effectLst/>
              </a:rPr>
              <a:t>（</a:t>
            </a:r>
            <a:r>
              <a:rPr lang="en-US" altLang="zh-CN" sz="3200">
                <a:solidFill>
                  <a:schemeClr val="tx1"/>
                </a:solidFill>
                <a:effectLst/>
              </a:rPr>
              <a:t>DAG Directed acyclic graph</a:t>
            </a:r>
            <a:r>
              <a:rPr lang="zh-CN" altLang="en-US" sz="3200">
                <a:solidFill>
                  <a:schemeClr val="tx1"/>
                </a:solidFill>
                <a:effectLst/>
              </a:rPr>
              <a:t>）</a:t>
            </a:r>
            <a:r>
              <a:rPr lang="zh-CN" altLang="en-US" sz="3200"/>
              <a:t>的所有顶点的线性序列。</a:t>
            </a: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108552" y="272416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zh-CN">
                <a:sym typeface="+mn-ea"/>
              </a:rPr>
              <a:t>拓扑排序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184515" y="1494790"/>
            <a:ext cx="3239770" cy="2993390"/>
            <a:chOff x="11686" y="2554"/>
            <a:chExt cx="7145" cy="6602"/>
          </a:xfrm>
        </p:grpSpPr>
        <p:sp>
          <p:nvSpPr>
            <p:cNvPr id="14" name="椭圆 13"/>
            <p:cNvSpPr/>
            <p:nvPr/>
          </p:nvSpPr>
          <p:spPr>
            <a:xfrm>
              <a:off x="14492" y="2554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16202" y="7737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1686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7413" y="4872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96" y="3764"/>
              <a:ext cx="1803" cy="154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4"/>
              <a:endCxn id="15" idx="0"/>
            </p:cNvCxnSpPr>
            <p:nvPr/>
          </p:nvCxnSpPr>
          <p:spPr>
            <a:xfrm>
              <a:off x="15202" y="3972"/>
              <a:ext cx="1709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702" y="3763"/>
              <a:ext cx="1919" cy="1317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3104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5" name="直接连接符 4"/>
            <p:cNvCxnSpPr>
              <a:stCxn id="16" idx="4"/>
            </p:cNvCxnSpPr>
            <p:nvPr/>
          </p:nvCxnSpPr>
          <p:spPr>
            <a:xfrm>
              <a:off x="12395" y="6523"/>
              <a:ext cx="1126" cy="135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22" idx="6"/>
              <a:endCxn id="15" idx="2"/>
            </p:cNvCxnSpPr>
            <p:nvPr/>
          </p:nvCxnSpPr>
          <p:spPr>
            <a:xfrm flipV="1">
              <a:off x="14521" y="8447"/>
              <a:ext cx="1681" cy="1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17" idx="4"/>
              <a:endCxn id="15" idx="7"/>
            </p:cNvCxnSpPr>
            <p:nvPr/>
          </p:nvCxnSpPr>
          <p:spPr>
            <a:xfrm flipH="1">
              <a:off x="17413" y="6290"/>
              <a:ext cx="709" cy="1654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9105900" y="4837430"/>
            <a:ext cx="24618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拓扑排序</a:t>
            </a:r>
            <a:endParaRPr lang="en-US" altLang="zh-CN" sz="2800"/>
          </a:p>
          <a:p>
            <a:r>
              <a:rPr lang="en-US" altLang="zh-CN" sz="2800"/>
              <a:t>1 2 3 4 5</a:t>
            </a:r>
          </a:p>
          <a:p>
            <a:r>
              <a:rPr lang="en-US" altLang="zh-CN" sz="2800"/>
              <a:t>1 3 2 4 5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8330" y="2534920"/>
            <a:ext cx="7905115" cy="2159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200">
                <a:sym typeface="+mn-ea"/>
              </a:rPr>
              <a:t>1. </a:t>
            </a:r>
            <a:r>
              <a:rPr lang="zh-CN" altLang="en-US" sz="3200">
                <a:sym typeface="+mn-ea"/>
              </a:rPr>
              <a:t>每个顶点出现且只出现一次。</a:t>
            </a:r>
            <a:endParaRPr lang="zh-CN" altLang="en-US" sz="3200"/>
          </a:p>
          <a:p>
            <a:pPr>
              <a:lnSpc>
                <a:spcPct val="140000"/>
              </a:lnSpc>
            </a:pPr>
            <a:r>
              <a:rPr lang="en-US" altLang="zh-CN" sz="3200">
                <a:sym typeface="+mn-ea"/>
              </a:rPr>
              <a:t>2. </a:t>
            </a:r>
            <a:r>
              <a:rPr lang="zh-CN" altLang="en-US" sz="3200">
                <a:sym typeface="+mn-ea"/>
              </a:rPr>
              <a:t>若存在一条从顶点 A 到顶点 B 的路径，那么在序列中顶点 A 出现在顶点 B 的前面。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8330" y="1155065"/>
            <a:ext cx="6876415" cy="4227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200">
                <a:sym typeface="+mn-ea"/>
              </a:rPr>
              <a:t>拓扑排序的性质：</a:t>
            </a:r>
          </a:p>
          <a:p>
            <a:pPr>
              <a:lnSpc>
                <a:spcPct val="140000"/>
              </a:lnSpc>
            </a:pPr>
            <a:r>
              <a:rPr lang="en-US" altLang="zh-CN" sz="3200">
                <a:sym typeface="+mn-ea"/>
              </a:rPr>
              <a:t>1. </a:t>
            </a:r>
            <a:r>
              <a:rPr lang="zh-CN" altLang="en-US" sz="3200">
                <a:sym typeface="+mn-ea"/>
              </a:rPr>
              <a:t>一个有向无环图可以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有一个或多个</a:t>
            </a:r>
            <a:r>
              <a:rPr lang="zh-CN" altLang="en-US" sz="3200">
                <a:sym typeface="+mn-ea"/>
              </a:rPr>
              <a:t>拓扑排序序列</a:t>
            </a:r>
          </a:p>
          <a:p>
            <a:pPr>
              <a:lnSpc>
                <a:spcPct val="140000"/>
              </a:lnSpc>
            </a:pPr>
            <a:r>
              <a:rPr lang="en-US" altLang="zh-CN" sz="3200"/>
              <a:t>2. </a:t>
            </a:r>
            <a:r>
              <a:rPr lang="zh-CN" altLang="en-US" sz="3200"/>
              <a:t>如果在拓扑排序中</a:t>
            </a:r>
            <a:r>
              <a:rPr lang="en-US" altLang="zh-CN" sz="3200"/>
              <a:t>A</a:t>
            </a:r>
            <a:r>
              <a:rPr lang="zh-CN" altLang="en-US" sz="3200"/>
              <a:t>在</a:t>
            </a:r>
            <a:r>
              <a:rPr lang="en-US" altLang="zh-CN" sz="3200"/>
              <a:t>B</a:t>
            </a:r>
            <a:r>
              <a:rPr lang="zh-CN" altLang="en-US" sz="3200"/>
              <a:t>前，那么</a:t>
            </a: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3200"/>
              <a:t>A</a:t>
            </a:r>
            <a:r>
              <a:rPr lang="zh-CN" altLang="en-US" sz="3200"/>
              <a:t>到</a:t>
            </a:r>
            <a:r>
              <a:rPr lang="en-US" altLang="zh-CN" sz="3200"/>
              <a:t>B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可能有</a:t>
            </a:r>
            <a:r>
              <a:rPr lang="zh-CN" altLang="en-US" sz="3200"/>
              <a:t>路径</a:t>
            </a: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3200"/>
              <a:t>B</a:t>
            </a:r>
            <a:r>
              <a:rPr lang="zh-CN" altLang="en-US" sz="3200"/>
              <a:t>到</a:t>
            </a:r>
            <a:r>
              <a:rPr lang="en-US" altLang="zh-CN" sz="3200"/>
              <a:t>A</a:t>
            </a:r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一定没有</a:t>
            </a:r>
            <a:r>
              <a:rPr lang="zh-CN" altLang="en-US" sz="3200"/>
              <a:t>路径</a:t>
            </a:r>
          </a:p>
        </p:txBody>
      </p:sp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142419" y="261373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zh-CN">
                <a:sym typeface="+mn-ea"/>
              </a:rPr>
              <a:t>拓扑排序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180070" y="1155065"/>
            <a:ext cx="3608070" cy="3333750"/>
            <a:chOff x="11686" y="2554"/>
            <a:chExt cx="7145" cy="6602"/>
          </a:xfrm>
        </p:grpSpPr>
        <p:sp>
          <p:nvSpPr>
            <p:cNvPr id="14" name="椭圆 13"/>
            <p:cNvSpPr/>
            <p:nvPr/>
          </p:nvSpPr>
          <p:spPr>
            <a:xfrm>
              <a:off x="14492" y="2554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</a:p>
          </p:txBody>
        </p:sp>
        <p:sp>
          <p:nvSpPr>
            <p:cNvPr id="15" name="椭圆 14"/>
            <p:cNvSpPr/>
            <p:nvPr/>
          </p:nvSpPr>
          <p:spPr>
            <a:xfrm>
              <a:off x="16202" y="7737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11686" y="5105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</a:p>
          </p:txBody>
        </p:sp>
        <p:sp>
          <p:nvSpPr>
            <p:cNvPr id="17" name="椭圆 16"/>
            <p:cNvSpPr/>
            <p:nvPr/>
          </p:nvSpPr>
          <p:spPr>
            <a:xfrm>
              <a:off x="17413" y="4872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</a:p>
          </p:txBody>
        </p:sp>
        <p:cxnSp>
          <p:nvCxnSpPr>
            <p:cNvPr id="18" name="直接连接符 17"/>
            <p:cNvCxnSpPr>
              <a:stCxn id="14" idx="3"/>
              <a:endCxn id="16" idx="7"/>
            </p:cNvCxnSpPr>
            <p:nvPr/>
          </p:nvCxnSpPr>
          <p:spPr>
            <a:xfrm flipH="1">
              <a:off x="12896" y="3764"/>
              <a:ext cx="1803" cy="1549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4" idx="4"/>
              <a:endCxn id="15" idx="0"/>
            </p:cNvCxnSpPr>
            <p:nvPr/>
          </p:nvCxnSpPr>
          <p:spPr>
            <a:xfrm>
              <a:off x="15202" y="3972"/>
              <a:ext cx="1709" cy="3766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4" idx="5"/>
              <a:endCxn id="17" idx="1"/>
            </p:cNvCxnSpPr>
            <p:nvPr/>
          </p:nvCxnSpPr>
          <p:spPr>
            <a:xfrm>
              <a:off x="15702" y="3763"/>
              <a:ext cx="1919" cy="1317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13104" y="7738"/>
              <a:ext cx="1418" cy="141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</a:p>
          </p:txBody>
        </p:sp>
        <p:cxnSp>
          <p:nvCxnSpPr>
            <p:cNvPr id="5" name="直接连接符 4"/>
            <p:cNvCxnSpPr>
              <a:stCxn id="16" idx="4"/>
            </p:cNvCxnSpPr>
            <p:nvPr/>
          </p:nvCxnSpPr>
          <p:spPr>
            <a:xfrm>
              <a:off x="12395" y="6523"/>
              <a:ext cx="1126" cy="135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22" idx="6"/>
              <a:endCxn id="15" idx="2"/>
            </p:cNvCxnSpPr>
            <p:nvPr/>
          </p:nvCxnSpPr>
          <p:spPr>
            <a:xfrm flipV="1">
              <a:off x="14521" y="8447"/>
              <a:ext cx="1681" cy="1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17" idx="4"/>
              <a:endCxn id="15" idx="7"/>
            </p:cNvCxnSpPr>
            <p:nvPr/>
          </p:nvCxnSpPr>
          <p:spPr>
            <a:xfrm flipH="1">
              <a:off x="17413" y="6290"/>
              <a:ext cx="709" cy="1654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9284335" y="4837430"/>
            <a:ext cx="18662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拓扑排序</a:t>
            </a:r>
            <a:endParaRPr lang="en-US" altLang="zh-CN" sz="2800"/>
          </a:p>
          <a:p>
            <a:pPr algn="ctr"/>
            <a:r>
              <a:rPr lang="en-US" altLang="zh-CN" sz="2800"/>
              <a:t>1 2 3 4 5</a:t>
            </a:r>
          </a:p>
          <a:p>
            <a:pPr algn="ctr"/>
            <a:r>
              <a:rPr lang="en-US" altLang="zh-CN" sz="2800"/>
              <a:t>1 3 2 4 5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108552" y="281694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zh-CN">
                <a:sym typeface="+mn-ea"/>
              </a:rPr>
              <a:t>拓扑排序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8330" y="1012825"/>
            <a:ext cx="10274935" cy="4227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40000"/>
              </a:lnSpc>
              <a:buFont typeface="+mj-lt"/>
              <a:buNone/>
            </a:pPr>
            <a:r>
              <a:rPr lang="zh-CN" altLang="en-US" sz="3200"/>
              <a:t>拓扑排序算法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3200"/>
              <a:t>统计各顶点入度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3200"/>
              <a:t>入度为</a:t>
            </a:r>
            <a:r>
              <a:rPr lang="en-US" altLang="zh-CN" sz="3200"/>
              <a:t>0</a:t>
            </a:r>
            <a:r>
              <a:rPr lang="zh-CN" altLang="en-US" sz="3200"/>
              <a:t>的顶点访问并入队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3200"/>
              <a:t>每出队一个顶点，将该顶点删去，即该顶点的邻接点入度减</a:t>
            </a:r>
            <a:r>
              <a:rPr lang="en-US" altLang="zh-CN" sz="3200"/>
              <a:t>1</a:t>
            </a:r>
            <a:r>
              <a:rPr lang="zh-CN" altLang="en-US" sz="3200"/>
              <a:t>，如果该顶点入度为</a:t>
            </a:r>
            <a:r>
              <a:rPr lang="en-US" altLang="zh-CN" sz="3200"/>
              <a:t>0</a:t>
            </a:r>
            <a:r>
              <a:rPr lang="zh-CN" altLang="en-US" sz="3200"/>
              <a:t>，访问并入队。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3200"/>
              <a:t>重复上一步，直到队列为空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2098238" y="274648"/>
            <a:ext cx="1620957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zh-CN">
                <a:sym typeface="+mn-ea"/>
              </a:rPr>
              <a:t>拓扑排序</a:t>
            </a:r>
          </a:p>
        </p:txBody>
      </p:sp>
      <p:sp>
        <p:nvSpPr>
          <p:cNvPr id="15" name="椭圆 14"/>
          <p:cNvSpPr/>
          <p:nvPr/>
        </p:nvSpPr>
        <p:spPr>
          <a:xfrm>
            <a:off x="4798476" y="3812963"/>
            <a:ext cx="989330" cy="9893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5</a:t>
            </a:r>
          </a:p>
        </p:txBody>
      </p:sp>
      <p:sp>
        <p:nvSpPr>
          <p:cNvPr id="17" name="椭圆 16"/>
          <p:cNvSpPr/>
          <p:nvPr/>
        </p:nvSpPr>
        <p:spPr>
          <a:xfrm>
            <a:off x="6596796" y="998008"/>
            <a:ext cx="989330" cy="9893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3</a:t>
            </a:r>
          </a:p>
        </p:txBody>
      </p:sp>
      <p:cxnSp>
        <p:nvCxnSpPr>
          <p:cNvPr id="19" name="直接连接符 18"/>
          <p:cNvCxnSpPr>
            <a:stCxn id="3" idx="2"/>
            <a:endCxn id="15" idx="7"/>
          </p:cNvCxnSpPr>
          <p:nvPr/>
        </p:nvCxnSpPr>
        <p:spPr>
          <a:xfrm flipH="1">
            <a:off x="5643026" y="2756323"/>
            <a:ext cx="2999740" cy="120142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2161321" y="3812963"/>
            <a:ext cx="989330" cy="9893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4</a:t>
            </a:r>
          </a:p>
        </p:txBody>
      </p:sp>
      <p:sp>
        <p:nvSpPr>
          <p:cNvPr id="16" name="椭圆 15"/>
          <p:cNvSpPr/>
          <p:nvPr/>
        </p:nvSpPr>
        <p:spPr>
          <a:xfrm>
            <a:off x="599856" y="2261658"/>
            <a:ext cx="989330" cy="9893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2</a:t>
            </a:r>
          </a:p>
        </p:txBody>
      </p:sp>
      <p:cxnSp>
        <p:nvCxnSpPr>
          <p:cNvPr id="5" name="直接连接符 4"/>
          <p:cNvCxnSpPr>
            <a:stCxn id="16" idx="5"/>
            <a:endCxn id="22" idx="1"/>
          </p:cNvCxnSpPr>
          <p:nvPr/>
        </p:nvCxnSpPr>
        <p:spPr>
          <a:xfrm>
            <a:off x="1444406" y="3090968"/>
            <a:ext cx="861695" cy="85153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>
            <a:stCxn id="22" idx="6"/>
            <a:endCxn id="15" idx="2"/>
          </p:cNvCxnSpPr>
          <p:nvPr/>
        </p:nvCxnSpPr>
        <p:spPr>
          <a:xfrm>
            <a:off x="3150651" y="4292388"/>
            <a:ext cx="1647825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8642766" y="2261658"/>
            <a:ext cx="989330" cy="9893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6</a:t>
            </a:r>
          </a:p>
        </p:txBody>
      </p:sp>
      <p:cxnSp>
        <p:nvCxnSpPr>
          <p:cNvPr id="9" name="直接连接符 8"/>
          <p:cNvCxnSpPr>
            <a:stCxn id="17" idx="6"/>
            <a:endCxn id="3" idx="1"/>
          </p:cNvCxnSpPr>
          <p:nvPr/>
        </p:nvCxnSpPr>
        <p:spPr>
          <a:xfrm>
            <a:off x="7586126" y="1477433"/>
            <a:ext cx="1201420" cy="91376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7765196" y="3812963"/>
            <a:ext cx="989330" cy="9893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7</a:t>
            </a:r>
          </a:p>
        </p:txBody>
      </p:sp>
      <p:cxnSp>
        <p:nvCxnSpPr>
          <p:cNvPr id="11" name="直接连接符 10"/>
          <p:cNvCxnSpPr>
            <a:stCxn id="3" idx="4"/>
            <a:endCxn id="10" idx="7"/>
          </p:cNvCxnSpPr>
          <p:nvPr/>
        </p:nvCxnSpPr>
        <p:spPr>
          <a:xfrm flipH="1">
            <a:off x="8609746" y="3235748"/>
            <a:ext cx="527685" cy="70675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5" idx="6"/>
            <a:endCxn id="10" idx="2"/>
          </p:cNvCxnSpPr>
          <p:nvPr/>
        </p:nvCxnSpPr>
        <p:spPr>
          <a:xfrm>
            <a:off x="5787806" y="4292388"/>
            <a:ext cx="197739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908716" y="998008"/>
            <a:ext cx="989330" cy="9893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/>
              <a:t>1</a:t>
            </a:r>
          </a:p>
        </p:txBody>
      </p:sp>
      <p:cxnSp>
        <p:nvCxnSpPr>
          <p:cNvPr id="18" name="直接连接符 17"/>
          <p:cNvCxnSpPr>
            <a:stCxn id="14" idx="2"/>
            <a:endCxn id="16" idx="7"/>
          </p:cNvCxnSpPr>
          <p:nvPr/>
        </p:nvCxnSpPr>
        <p:spPr>
          <a:xfrm flipH="1">
            <a:off x="1444406" y="1477433"/>
            <a:ext cx="1464310" cy="913765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4" idx="6"/>
            <a:endCxn id="17" idx="2"/>
          </p:cNvCxnSpPr>
          <p:nvPr/>
        </p:nvCxnSpPr>
        <p:spPr>
          <a:xfrm>
            <a:off x="3898046" y="1477433"/>
            <a:ext cx="269875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749456" y="1842558"/>
            <a:ext cx="1182370" cy="209169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99856" y="5955452"/>
            <a:ext cx="2673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拓扑排序：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190656" y="5893857"/>
            <a:ext cx="4260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1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145696" y="5893857"/>
            <a:ext cx="4260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2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100736" y="5893857"/>
            <a:ext cx="4260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3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055776" y="5893857"/>
            <a:ext cx="4260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4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010816" y="5893857"/>
            <a:ext cx="4260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6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965856" y="5893857"/>
            <a:ext cx="4260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5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920896" y="5893857"/>
            <a:ext cx="4260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/>
              <a:t>7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99856" y="5129953"/>
            <a:ext cx="34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1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730666" y="5024543"/>
            <a:ext cx="6176010" cy="793750"/>
            <a:chOff x="1103" y="7422"/>
            <a:chExt cx="9726" cy="1250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1103" y="7422"/>
              <a:ext cx="9682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103" y="8672"/>
              <a:ext cx="9727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/>
          <p:cNvSpPr txBox="1"/>
          <p:nvPr/>
        </p:nvSpPr>
        <p:spPr>
          <a:xfrm>
            <a:off x="1158021" y="5129953"/>
            <a:ext cx="34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2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16186" y="5129953"/>
            <a:ext cx="34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3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274351" y="5129953"/>
            <a:ext cx="34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4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832516" y="5129953"/>
            <a:ext cx="34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6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390681" y="5129953"/>
            <a:ext cx="34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5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948846" y="5129953"/>
            <a:ext cx="346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7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8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9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3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4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5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6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0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1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2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3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7" grpId="0" bldLvl="0" animBg="1"/>
      <p:bldP spid="17" grpId="1" bldLvl="0" animBg="1"/>
      <p:bldP spid="22" grpId="0" bldLvl="0" animBg="1"/>
      <p:bldP spid="22" grpId="1" bldLvl="0" animBg="1"/>
      <p:bldP spid="16" grpId="0" bldLvl="0" animBg="1"/>
      <p:bldP spid="16" grpId="1" bldLvl="0" animBg="1"/>
      <p:bldP spid="3" grpId="0" bldLvl="0" animBg="1"/>
      <p:bldP spid="3" grpId="1" bldLvl="0" animBg="1"/>
      <p:bldP spid="10" grpId="0" bldLvl="0" animBg="1"/>
      <p:bldP spid="10" grpId="1" bldLvl="0" animBg="1"/>
      <p:bldP spid="14" grpId="0" bldLvl="0" animBg="1"/>
      <p:bldP spid="14" grpId="1" bldLvl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7" grpId="0"/>
      <p:bldP spid="37" grpId="1"/>
      <p:bldP spid="40" grpId="0"/>
      <p:bldP spid="40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1、16、19、20、21、22、23、26、29、34、38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5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538_10*i*1"/>
  <p:tag name="KSO_WM_TEMPLATE_CATEGORY" val="custom"/>
  <p:tag name="KSO_WM_TEMPLATE_INDEX" val="20204538"/>
  <p:tag name="KSO_WM_UNIT_BK_DARK_LIGHT" val="2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53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8;32;4"/>
  <p:tag name="KSO_WM_UNIT_BLOCK" val="0"/>
  <p:tag name="KSO_WM_UNIT_ISCONTENTS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8_9*a*1"/>
  <p:tag name="KSO_WM_TEMPLATE_CATEGORY" val="custom"/>
  <p:tag name="KSO_WM_TEMPLATE_INDEX" val="20204538"/>
  <p:tag name="KSO_WM_UNIT_LAYERLEVEL" val="1"/>
  <p:tag name="KSO_WM_TAG_VERSION" val="1.0"/>
  <p:tag name="KSO_WM_BEAUTIFY_FLAG" val="#wm#"/>
  <p:tag name="KSO_WM_UNIT_PRESET_TEXT" val="单击此处添加大标题"/>
  <p:tag name="KSO_WM_UNIT_ISNUMDGMTITLE" val="0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CEEEF"/>
      </a:dk2>
      <a:lt2>
        <a:srgbClr val="FCFDFD"/>
      </a:lt2>
      <a:accent1>
        <a:srgbClr val="547D9D"/>
      </a:accent1>
      <a:accent2>
        <a:srgbClr val="437F81"/>
      </a:accent2>
      <a:accent3>
        <a:srgbClr val="4F7A5C"/>
      </a:accent3>
      <a:accent4>
        <a:srgbClr val="6E6D45"/>
      </a:accent4>
      <a:accent5>
        <a:srgbClr val="905E43"/>
      </a:accent5>
      <a:accent6>
        <a:srgbClr val="9D545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244</Words>
  <Application>Microsoft Office PowerPoint</Application>
  <PresentationFormat>宽屏</PresentationFormat>
  <Paragraphs>58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Hannotate SC Bold</vt:lpstr>
      <vt:lpstr>Arial</vt:lpstr>
      <vt:lpstr>Calibri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Cat</cp:lastModifiedBy>
  <cp:revision>624</cp:revision>
  <dcterms:created xsi:type="dcterms:W3CDTF">2019-06-19T02:08:00Z</dcterms:created>
  <dcterms:modified xsi:type="dcterms:W3CDTF">2022-12-28T15:28:35Z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  <property fmtid="{D5CDD505-2E9C-101B-9397-08002B2CF9AE}" pid="3" name="ICV">
    <vt:lpwstr>8E9DEEB2145E4DF099528A0A2E82C8AB</vt:lpwstr>
  </property>
</Properties>
</file>