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noi.hioier.co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A7678061-30D5-4300-8027-F5E505A88A10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3A183B-90E0-485A-96A2-4F21F552E5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4934CF-9DFB-4E70-973E-42FB9A1B7C1E}"/>
              </a:ext>
            </a:extLst>
          </p:cNvPr>
          <p:cNvSpPr txBox="1"/>
          <p:nvPr userDrawn="1"/>
        </p:nvSpPr>
        <p:spPr>
          <a:xfrm>
            <a:off x="562719" y="53349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</a:t>
            </a:r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15" action="ppaction://hlinkfile"/>
              </a:rPr>
              <a:t>noi.hioier.com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98443" y="3334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学习基础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578654" y="2721428"/>
            <a:ext cx="1872343" cy="1271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Windows API</a:t>
            </a:r>
            <a:r>
              <a:rPr lang="zh-CN" altLang="en-US" sz="2400"/>
              <a:t>编程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98443" y="2939143"/>
            <a:ext cx="1968137" cy="8360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C++</a:t>
            </a:r>
            <a:r>
              <a:rPr lang="zh-CN" altLang="en-US" sz="2400"/>
              <a:t>基础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263071" y="2316480"/>
            <a:ext cx="2699658" cy="19158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掌握</a:t>
            </a:r>
            <a:endParaRPr lang="en-US" altLang="zh-CN" sz="4000"/>
          </a:p>
          <a:p>
            <a:pPr algn="ctr"/>
            <a:r>
              <a:rPr lang="en-US" altLang="zh-CN" sz="4000"/>
              <a:t>MFC</a:t>
            </a:r>
            <a:r>
              <a:rPr lang="zh-CN" altLang="en-US" sz="4000"/>
              <a:t>框架</a:t>
            </a:r>
          </a:p>
        </p:txBody>
      </p:sp>
      <p:cxnSp>
        <p:nvCxnSpPr>
          <p:cNvPr id="8" name="直接箭头连接符 7"/>
          <p:cNvCxnSpPr>
            <a:endCxn id="3" idx="1"/>
          </p:cNvCxnSpPr>
          <p:nvPr/>
        </p:nvCxnSpPr>
        <p:spPr>
          <a:xfrm>
            <a:off x="3766580" y="3348444"/>
            <a:ext cx="812074" cy="87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450997" y="3309255"/>
            <a:ext cx="812074" cy="87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1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50881" y="30221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MFC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6748" y="905721"/>
            <a:ext cx="113959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Arial" panose="020B0604020202020204" pitchFamily="34" charset="0"/>
                <a:ea typeface="EB Garamond"/>
              </a:rPr>
              <a:t>微软基础类库（英语：Microsoft Foundation Classes，简称MFC）是一个微软公司提供的类库（class libraries），以C++类的形式封装了Windows API，并且包含一个应用程序框架，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EB Garamond"/>
              </a:rPr>
              <a:t>以减少应用程序开发人员的工作量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Arial" panose="020B0604020202020204" pitchFamily="34" charset="0"/>
                <a:ea typeface="EB Garamond"/>
              </a:rPr>
              <a:t>。其中包含的类包含大量Windows句柄封装类和很多Windows的内建控件和组件的封装类。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Arial" panose="020B0604020202020204" pitchFamily="34" charset="0"/>
              <a:ea typeface="EB Garamo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Arial" panose="020B0604020202020204" pitchFamily="34" charset="0"/>
                <a:ea typeface="EB Garamond"/>
              </a:rPr>
              <a:t>MFC把Windows SDK API函数包装成了几百个类，MFC给Windows操作系统提供了面向对象的接口，支持可重用性、自包含性以及其他OPP原则。MFC通过编写类来封装窗口、对话框以及其他对象，引入某些关键的虚函数（覆盖这些虚函数可以改变派生类的功能）来完成，并且MFC设计者使类库带来的总开销降到了最低。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927" y="984069"/>
            <a:ext cx="10119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新建项目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控制台应用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项目属性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配置属性 </a:t>
            </a:r>
            <a:r>
              <a:rPr lang="en-US" altLang="zh-CN" sz="2400"/>
              <a:t>- </a:t>
            </a:r>
            <a:r>
              <a:rPr lang="zh-CN" altLang="en-US" sz="2400"/>
              <a:t>常规 </a:t>
            </a:r>
            <a:r>
              <a:rPr lang="en-US" altLang="zh-CN" sz="2400"/>
              <a:t>- </a:t>
            </a:r>
            <a:r>
              <a:rPr lang="zh-CN" altLang="en-US" sz="2400"/>
              <a:t>在静态库中使用</a:t>
            </a:r>
            <a:r>
              <a:rPr lang="en-US" altLang="zh-CN" sz="2400"/>
              <a:t>MFC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配置属性 </a:t>
            </a:r>
            <a:r>
              <a:rPr lang="en-US" altLang="zh-CN" sz="2400"/>
              <a:t>- </a:t>
            </a:r>
            <a:r>
              <a:rPr lang="zh-CN" altLang="en-US" sz="2400"/>
              <a:t>常规 </a:t>
            </a:r>
            <a:r>
              <a:rPr lang="en-US" altLang="zh-CN" sz="2400"/>
              <a:t>– </a:t>
            </a:r>
            <a:r>
              <a:rPr lang="zh-CN" altLang="en-US" sz="2400"/>
              <a:t>使用多字节字符集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链接器</a:t>
            </a:r>
            <a:r>
              <a:rPr lang="en-US" altLang="zh-CN" sz="2400"/>
              <a:t> – </a:t>
            </a:r>
            <a:r>
              <a:rPr lang="zh-CN" altLang="en-US" sz="2400"/>
              <a:t>系统 </a:t>
            </a:r>
            <a:r>
              <a:rPr lang="en-US" altLang="zh-CN" sz="2400"/>
              <a:t>– </a:t>
            </a:r>
            <a:r>
              <a:rPr lang="zh-CN" altLang="en-US" sz="2400"/>
              <a:t>子系统 </a:t>
            </a:r>
            <a:r>
              <a:rPr lang="en-US" altLang="zh-CN" sz="2400"/>
              <a:t>– </a:t>
            </a:r>
            <a:r>
              <a:rPr lang="zh-CN" altLang="en-US" sz="2400"/>
              <a:t>窗口</a:t>
            </a:r>
            <a:r>
              <a:rPr lang="en-US" altLang="zh-CN" sz="2400"/>
              <a:t>(/SUBSYSTEM:WINDOWS)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2400"/>
          </a:p>
          <a:p>
            <a:pPr lvl="1"/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2400"/>
          </a:p>
          <a:p>
            <a:pPr lvl="1"/>
            <a:r>
              <a:rPr lang="en-US" altLang="zh-CN" sz="2400"/>
              <a:t> 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27435" y="29440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手动实现一个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MFC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15903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474" y="9988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// mfc.h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#include &lt;afxwin.h&gt;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应用程序类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CWinApp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MyApp : </a:t>
            </a:r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CWinApp {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InitInstance();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框架类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CFrameWnd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MyFrame : </a:t>
            </a:r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CFrameWnd {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MyFrame();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50881" y="31003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源码展示</a:t>
            </a:r>
          </a:p>
        </p:txBody>
      </p:sp>
      <p:sp>
        <p:nvSpPr>
          <p:cNvPr id="5" name="矩形 4"/>
          <p:cNvSpPr/>
          <p:nvPr/>
        </p:nvSpPr>
        <p:spPr>
          <a:xfrm>
            <a:off x="6270172" y="99886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// mfc.cpp</a:t>
            </a: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#include "mfc.h"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有且只有一个全局应用程序类对象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MyApp app;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MyApp::InitInstance() {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创建应用程序类框架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MyFrame * frame = </a:t>
            </a:r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MyFrame;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frame-&gt;ShowWindow(SW_SHOWNORMAL);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frame-&gt;UpdateWindow();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保存框架类对象指针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m_pMainWnd = frame;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TRUE;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 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MyFrame::MyFrame() {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Create(NULL, TEXT(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</a:rPr>
              <a:t>黑猫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MFC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</a:rPr>
              <a:t>课堂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5247" y="289225"/>
            <a:ext cx="23391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程序执行流程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873" y="967435"/>
            <a:ext cx="101890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程序开始时，先实例化应用程序对象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有且只有一个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执行程序的入口函数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InitInstance()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给框架类MyFrame对象动态分配空间（自动调用它的构造函数），在其构造函数内部，通过CWnd::Create创建窗口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框架类对象显示窗口CWnd::ShowWindow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框架类对象更新窗口CWnd::UpdateWindow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保存框架类对象指针CWinThread::m_pMainWnd</a:t>
            </a:r>
            <a:endParaRPr lang="zh-CN" altLang="zh-CN" sz="240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93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445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Hannotate SC Bold</vt:lpstr>
      <vt:lpstr>等线</vt:lpstr>
      <vt:lpstr>等线 Light</vt:lpstr>
      <vt:lpstr>宋体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71</cp:revision>
  <dcterms:created xsi:type="dcterms:W3CDTF">2020-10-12T01:38:58Z</dcterms:created>
  <dcterms:modified xsi:type="dcterms:W3CDTF">2023-02-08T15:25:17Z</dcterms:modified>
</cp:coreProperties>
</file>