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noi.hioier.co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6DFD9262-F7B6-A507-6D44-E153870EB55A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A4219-0D95-48C9-62DF-794B26C116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A79028-3D62-4B12-8CA8-8BB322E3F9DB}"/>
              </a:ext>
            </a:extLst>
          </p:cNvPr>
          <p:cNvSpPr txBox="1"/>
          <p:nvPr userDrawn="1"/>
        </p:nvSpPr>
        <p:spPr>
          <a:xfrm>
            <a:off x="562719" y="53349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</a:t>
            </a:r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15" action="ppaction://hlinkfile"/>
              </a:rPr>
              <a:t>noi.hioier.com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18692" y="30221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WinMain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365758" y="965816"/>
            <a:ext cx="111905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当Windows操作系统启动一个程序时，它调用的就是该程序的WinMain函数（ 实际是由插入到可执行文件中的启动代码调用的）。 WinMain是Windows程序的</a:t>
            </a:r>
            <a:r>
              <a:rPr lang="zh-CN" altLang="en-US" sz="2400">
                <a:solidFill>
                  <a:srgbClr val="FF0000"/>
                </a:solidFill>
              </a:rPr>
              <a:t>入口点函数</a:t>
            </a:r>
            <a:r>
              <a:rPr lang="zh-CN" altLang="en-US" sz="2400"/>
              <a:t>，与DOS程序的入口点函数main的作用相同，当WinMain 函数结束或返回时，Windows应用程序结束。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82143" y="29440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WinMain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函数原型</a:t>
            </a:r>
          </a:p>
        </p:txBody>
      </p:sp>
      <p:sp>
        <p:nvSpPr>
          <p:cNvPr id="3" name="矩形 2"/>
          <p:cNvSpPr/>
          <p:nvPr/>
        </p:nvSpPr>
        <p:spPr>
          <a:xfrm>
            <a:off x="426719" y="898047"/>
            <a:ext cx="9614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WINAPI WinMain(  </a:t>
            </a:r>
            <a:endParaRPr lang="en-US" altLang="zh-CN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>
                <a:solidFill>
                  <a:srgbClr val="2E8B57"/>
                </a:solidFill>
                <a:latin typeface="Consolas" panose="020B0609020204030204" pitchFamily="49" charset="0"/>
              </a:rPr>
              <a:t>HINSTANCE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hInstance,        </a:t>
            </a:r>
            <a:r>
              <a:rPr lang="en-US" altLang="zh-CN" sz="240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008200"/>
                </a:solidFill>
                <a:latin typeface="Consolas" panose="020B0609020204030204" pitchFamily="49" charset="0"/>
              </a:rPr>
              <a:t>应用程序实例</a:t>
            </a:r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>
                <a:solidFill>
                  <a:srgbClr val="2E8B57"/>
                </a:solidFill>
                <a:latin typeface="Consolas" panose="020B0609020204030204" pitchFamily="49" charset="0"/>
              </a:rPr>
              <a:t>HINSTANCE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hPrevInstance,    </a:t>
            </a:r>
            <a:r>
              <a:rPr lang="en-US" altLang="zh-CN" sz="240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008200"/>
                </a:solidFill>
                <a:latin typeface="Consolas" panose="020B0609020204030204" pitchFamily="49" charset="0"/>
              </a:rPr>
              <a:t>上一个应用程序实例</a:t>
            </a:r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>
                <a:solidFill>
                  <a:srgbClr val="2E8B57"/>
                </a:solidFill>
                <a:latin typeface="Consolas" panose="020B0609020204030204" pitchFamily="49" charset="0"/>
              </a:rPr>
              <a:t>LPSTR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lpCmdLine,            </a:t>
            </a:r>
            <a:r>
              <a:rPr lang="en-US" altLang="zh-CN" sz="240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008200"/>
                </a:solidFill>
                <a:latin typeface="Consolas" panose="020B0609020204030204" pitchFamily="49" charset="0"/>
              </a:rPr>
              <a:t>命令行参数</a:t>
            </a:r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 nShowCmd                </a:t>
            </a:r>
            <a:r>
              <a:rPr lang="en-US" altLang="zh-CN" sz="240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008200"/>
                </a:solidFill>
                <a:latin typeface="Consolas" panose="020B0609020204030204" pitchFamily="49" charset="0"/>
              </a:rPr>
              <a:t>窗口显示的样式</a:t>
            </a:r>
            <a:r>
              <a:rPr lang="zh-CN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924" y="871009"/>
            <a:ext cx="74286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VS2017\VC\Tools\MSVC\14.16.27023\atlmfc\src\mfc</a:t>
            </a:r>
            <a:endParaRPr lang="en-US" altLang="zh-CN" sz="2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高级选项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文件内容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搜索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WinMain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2" y="1857751"/>
            <a:ext cx="7178769" cy="4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9" y="900992"/>
            <a:ext cx="9145624" cy="3148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9" y="4237521"/>
            <a:ext cx="9155080" cy="21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1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94794" y="28658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消息映射机制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429491" y="909982"/>
            <a:ext cx="11215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消息映射是一个将消息和成员函数相互关联的表。比如，框架窗口接收到一个鼠标左击消息，</a:t>
            </a:r>
            <a:r>
              <a:rPr lang="en-US" altLang="zh-CN" sz="2400"/>
              <a:t>MFC</a:t>
            </a:r>
            <a:r>
              <a:rPr lang="zh-CN" altLang="en-US" sz="2400"/>
              <a:t>将搜索该窗口的消息映射，如果存在一个处理</a:t>
            </a:r>
            <a:r>
              <a:rPr lang="en-US" altLang="zh-CN" sz="2400"/>
              <a:t>WM_LBUTTONDOWN</a:t>
            </a:r>
            <a:r>
              <a:rPr lang="zh-CN" altLang="en-US" sz="2400"/>
              <a:t>消息的处理程序，然后就调用</a:t>
            </a:r>
            <a:r>
              <a:rPr lang="en-US" altLang="zh-CN" sz="2400"/>
              <a:t>OnLButtonDown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zh-CN" sz="2400"/>
              <a:t>将消息映射添加到一个类中</a:t>
            </a:r>
            <a:r>
              <a:rPr lang="zh-CN" altLang="en-US" sz="2400"/>
              <a:t>所需步骤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所操作类中，声明消息映射宏。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通过放置标识消息的宏来执行消息映射，相应的类将在对</a:t>
            </a:r>
            <a:r>
              <a:rPr lang="en-US" altLang="zh-CN" sz="2400"/>
              <a:t>BEGIN_MESSAGE_MAP</a:t>
            </a:r>
            <a:r>
              <a:rPr lang="zh-CN" altLang="en-US" sz="2400"/>
              <a:t>和</a:t>
            </a:r>
            <a:r>
              <a:rPr lang="en-US" altLang="zh-CN" sz="2400"/>
              <a:t>END_MESSAGE_MAP</a:t>
            </a:r>
            <a:r>
              <a:rPr lang="zh-CN" altLang="en-US" sz="2400"/>
              <a:t>的调用之间处理消息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238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73</cp:revision>
  <dcterms:created xsi:type="dcterms:W3CDTF">2020-10-12T01:38:58Z</dcterms:created>
  <dcterms:modified xsi:type="dcterms:W3CDTF">2023-02-08T15:26:28Z</dcterms:modified>
</cp:coreProperties>
</file>