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ac.blackcat1995.com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顺序查找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CF3A7D-91F3-5C4A-7B51-9BA4D218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7" y="988805"/>
            <a:ext cx="3482254" cy="5845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BCE70B-0853-AF10-E6DF-D300478F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7" y="1573356"/>
            <a:ext cx="8628352" cy="189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91FFCC-7598-27AB-FD5B-85D2B1AB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929" y="856901"/>
            <a:ext cx="7278125" cy="54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99AC8-8133-D24D-6566-932AA694BE17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二分查找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EA091-EEC9-F653-CF34-EDE773179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967602"/>
            <a:ext cx="9382991" cy="37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4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085768-96BE-BB89-2470-C007A44F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46" y="873656"/>
            <a:ext cx="9684027" cy="56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9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9C09F0-F486-151D-CE7B-F3C577F9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1009663"/>
            <a:ext cx="9324109" cy="14455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D0E22F-77F1-7E37-D7E2-8D6EFF811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455262"/>
            <a:ext cx="10356273" cy="9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38</cp:revision>
  <dcterms:created xsi:type="dcterms:W3CDTF">2021-07-29T09:24:54Z</dcterms:created>
  <dcterms:modified xsi:type="dcterms:W3CDTF">2022-09-24T14:45:39Z</dcterms:modified>
</cp:coreProperties>
</file>