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6" r:id="rId5"/>
    <p:sldId id="262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9C53C3B5-BE9B-EE18-A0C1-7CB4483327B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58BFB27-3D15-CBEB-CBB9-EA9B46353C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3003926-ED25-1AD5-AF7D-DEFC6F965973}"/>
              </a:ext>
            </a:extLst>
          </p:cNvPr>
          <p:cNvSpPr txBox="1"/>
          <p:nvPr userDrawn="1"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i.hioier.com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i.hioier.com/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7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348EFA-E9F8-476D-9765-C8F8635CE4B4}"/>
              </a:ext>
            </a:extLst>
          </p:cNvPr>
          <p:cNvSpPr/>
          <p:nvPr/>
        </p:nvSpPr>
        <p:spPr>
          <a:xfrm>
            <a:off x="2686422" y="4796134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Python</a:t>
            </a:r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快速启航</a:t>
            </a:r>
          </a:p>
        </p:txBody>
      </p:sp>
    </p:spTree>
    <p:extLst>
      <p:ext uri="{BB962C8B-B14F-4D97-AF65-F5344CB8AC3E}">
        <p14:creationId xmlns:p14="http://schemas.microsoft.com/office/powerpoint/2010/main" val="74003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0417" y="84099"/>
            <a:ext cx="2674130" cy="1060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2218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敲开Python之门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172" y="944480"/>
            <a:ext cx="7056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>
                <a:solidFill>
                  <a:srgbClr val="FF0000"/>
                </a:solidFill>
              </a:rPr>
              <a:t>人生苦短，我用 </a:t>
            </a:r>
            <a:r>
              <a:rPr lang="en-US" altLang="zh-CN" sz="2000">
                <a:solidFill>
                  <a:srgbClr val="FF0000"/>
                </a:solidFill>
              </a:rPr>
              <a:t>Python 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——Life is short, you need Python.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3172" y="1344590"/>
            <a:ext cx="1981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Why Python?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3172" y="1761516"/>
            <a:ext cx="113108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首先，对于初学者来说，相比其他编程语言，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更容易上手。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的设计哲学是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优雅、明确、简单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。在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《Python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之禅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》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中有这样一句话：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There should be one, and preferablely only one, obvoius way to do it.Python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追求的是找到最好的解决方案。而其他语言追求的是多种解决方案。如果你尝试着读一段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代码，会发现像阅读英语一样。这也是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最大的优点，使我们专注于解决问题而不是搞明白语言本身。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51" y="3409548"/>
            <a:ext cx="7987659" cy="31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2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2973" y="843563"/>
            <a:ext cx="11718500" cy="435133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n"/>
            </a:pPr>
            <a:r>
              <a:rPr lang="zh-CN" altLang="en-US"/>
              <a:t>我</a:t>
            </a:r>
            <a:r>
              <a:rPr lang="zh-CN" altLang="en-US" dirty="0"/>
              <a:t>对大数据分析、人工智能中至关重要的机器学习、深度学习都提供了大力的支持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我背后有最最庞大的“代码库”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人们习惯称我为“胶水语言”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065" y="2680668"/>
            <a:ext cx="5184576" cy="273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590275" y="2621371"/>
            <a:ext cx="4824536" cy="2794467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45651" y="85415"/>
            <a:ext cx="2339102" cy="78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2218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我为什么流行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65A20C2B-6FD3-4FEC-92E7-E10186D978A6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6003A066-11B5-4112-BF6F-06665685CEDF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EC76371A-6332-4E3B-9845-38B720C35787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958D6756-88E5-42C8-8977-5B133926EEB2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DB34356D-1D90-425B-8D84-56338DC99AC3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D9CA224F-7671-321A-5FAB-B9E507AC9C1D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2C2C74-6A52-8967-D656-4DA9776E58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5831FF-7B78-0326-49A6-8451B8650BE6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2049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83127" y="918153"/>
            <a:ext cx="10515600" cy="435133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/>
              <a:t>我</a:t>
            </a:r>
            <a:r>
              <a:rPr lang="zh-CN" altLang="en-US" dirty="0"/>
              <a:t>能帮你抢火车票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我</a:t>
            </a:r>
            <a:r>
              <a:rPr lang="zh-CN" altLang="en-US"/>
              <a:t>帮你做自动化运维</a:t>
            </a:r>
            <a:endParaRPr lang="en-US" altLang="zh-CN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/>
              <a:t>我</a:t>
            </a:r>
            <a:r>
              <a:rPr lang="zh-CN" altLang="en-US" dirty="0"/>
              <a:t>还能帮你开发网站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我还能帮你开发游戏</a:t>
            </a:r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24149" y="25351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我可以做些什么？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54" y="835025"/>
            <a:ext cx="7146495" cy="420201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9" y="2717224"/>
            <a:ext cx="4113153" cy="2319818"/>
          </a:xfrm>
          <a:prstGeom prst="rect">
            <a:avLst/>
          </a:prstGeom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BF92D6E9-DADC-4D3B-B346-39BA4CEDB7B8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8E973E92-595D-4602-809E-E6AC9AAB7B24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9C68ACB7-B591-4A43-9609-C5DA0045FAC8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3A9C74A1-1792-454B-9F7D-CF23EA0F1E90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88E64C1D-62ED-46C5-AF6F-B683A0645FD3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B78ADB35-492F-C60D-535D-571295AA16C6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FE9878-5CD8-F6C9-F125-2DEE1AB55B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F12BB3-181C-BC93-4F9F-0A3AF18508FD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7621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6308" y="258679"/>
            <a:ext cx="2053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Python 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起源</a:t>
            </a:r>
          </a:p>
        </p:txBody>
      </p:sp>
      <p:sp>
        <p:nvSpPr>
          <p:cNvPr id="4" name="矩形 3"/>
          <p:cNvSpPr/>
          <p:nvPr/>
        </p:nvSpPr>
        <p:spPr>
          <a:xfrm>
            <a:off x="415636" y="875345"/>
            <a:ext cx="11111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/>
              <a:t>Python </a:t>
            </a:r>
            <a:r>
              <a:rPr lang="zh-CN" altLang="en-US" sz="2400"/>
              <a:t>作者，吉多</a:t>
            </a:r>
            <a:r>
              <a:rPr lang="en-US" altLang="zh-CN" sz="2400"/>
              <a:t>·</a:t>
            </a:r>
            <a:r>
              <a:rPr lang="zh-CN" altLang="en-US" sz="2400"/>
              <a:t>范罗苏姆（</a:t>
            </a:r>
            <a:r>
              <a:rPr lang="en-US" altLang="zh-CN" sz="2400"/>
              <a:t>Guido von Rossum</a:t>
            </a:r>
            <a:r>
              <a:rPr lang="zh-CN" altLang="en-US" sz="2400"/>
              <a:t>），荷兰人，也被亲切地叫做龟叔。</a:t>
            </a:r>
            <a:r>
              <a:rPr lang="en-US" altLang="zh-CN" sz="2400"/>
              <a:t>1989 </a:t>
            </a:r>
            <a:r>
              <a:rPr lang="zh-CN" altLang="en-US" sz="2400"/>
              <a:t>年的圣诞节期间，龟叔为了在阿姆斯特丹打发时间，决心开发一个新的解释程序，作为 </a:t>
            </a:r>
            <a:r>
              <a:rPr lang="en-US" altLang="zh-CN" sz="2400"/>
              <a:t>ABC </a:t>
            </a:r>
            <a:r>
              <a:rPr lang="zh-CN" altLang="en-US" sz="2400"/>
              <a:t>语言的一种继承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192" y="2293811"/>
            <a:ext cx="57150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5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1781" y="951776"/>
            <a:ext cx="111944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/>
              <a:t>ABC </a:t>
            </a:r>
            <a:r>
              <a:rPr lang="zh-CN" altLang="en-US" sz="2400"/>
              <a:t>是由龟叔参加设计的一种教学语言，就龟叔本人看来，</a:t>
            </a:r>
            <a:r>
              <a:rPr lang="en-US" altLang="zh-CN" sz="2400"/>
              <a:t>ABC</a:t>
            </a:r>
            <a:r>
              <a:rPr lang="zh-CN" altLang="en-US" sz="2400"/>
              <a:t>这种语言非常优美和强大，是专门为非专业程序员设计的。但是 </a:t>
            </a:r>
            <a:r>
              <a:rPr lang="en-US" altLang="zh-CN" sz="2400"/>
              <a:t>ABC </a:t>
            </a:r>
            <a:r>
              <a:rPr lang="zh-CN" altLang="en-US" sz="2400"/>
              <a:t>语言并没有成功，究其原因，龟叔认为是非开放造成的。龟叔决心在 </a:t>
            </a:r>
            <a:r>
              <a:rPr lang="en-US" altLang="zh-CN" sz="2400"/>
              <a:t>Python </a:t>
            </a:r>
            <a:r>
              <a:rPr lang="zh-CN" altLang="en-US" sz="2400"/>
              <a:t>中避免这一错误，采用开源，并获取了非常好的效果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之所以选中</a:t>
            </a:r>
            <a:r>
              <a:rPr lang="en-US" altLang="zh-CN" sz="2400"/>
              <a:t>Python</a:t>
            </a:r>
            <a:r>
              <a:rPr lang="zh-CN" altLang="en-US" sz="2400"/>
              <a:t>（蟒蛇）作为程序的名字，是因为他是</a:t>
            </a:r>
            <a:r>
              <a:rPr lang="en-US" altLang="zh-CN" sz="2400"/>
              <a:t>BBC</a:t>
            </a:r>
            <a:r>
              <a:rPr lang="zh-CN" altLang="en-US" sz="2400"/>
              <a:t>电视剧</a:t>
            </a:r>
            <a:r>
              <a:rPr lang="en-US" altLang="zh-CN" sz="2400"/>
              <a:t>——</a:t>
            </a:r>
            <a:r>
              <a:rPr lang="zh-CN" altLang="en-US" sz="2400"/>
              <a:t>蒙提</a:t>
            </a:r>
            <a:r>
              <a:rPr lang="en-US" altLang="zh-CN" sz="2400"/>
              <a:t>·</a:t>
            </a:r>
            <a:r>
              <a:rPr lang="zh-CN" altLang="en-US" sz="2400"/>
              <a:t>派森的飞行马戏团（</a:t>
            </a:r>
            <a:r>
              <a:rPr lang="en-US" altLang="zh-CN" sz="2400"/>
              <a:t>Monty Python’s Flying Circus</a:t>
            </a:r>
            <a:r>
              <a:rPr lang="zh-CN" altLang="en-US" sz="2400"/>
              <a:t>）的爱好者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/>
              <a:t>1991</a:t>
            </a:r>
            <a:r>
              <a:rPr lang="zh-CN" altLang="en-US" sz="2400"/>
              <a:t>年，第一个</a:t>
            </a:r>
            <a:r>
              <a:rPr lang="en-US" altLang="zh-CN" sz="2400"/>
              <a:t>Python</a:t>
            </a:r>
            <a:r>
              <a:rPr lang="zh-CN" altLang="en-US" sz="2400"/>
              <a:t>解释器诞生，它是用</a:t>
            </a:r>
            <a:r>
              <a:rPr lang="en-US" altLang="zh-CN" sz="2400"/>
              <a:t>C</a:t>
            </a:r>
            <a:r>
              <a:rPr lang="zh-CN" altLang="en-US" sz="2400"/>
              <a:t>语言实现的，并能够调用</a:t>
            </a:r>
            <a:r>
              <a:rPr lang="en-US" altLang="zh-CN" sz="2400"/>
              <a:t>C</a:t>
            </a:r>
            <a:r>
              <a:rPr lang="zh-CN" altLang="en-US" sz="2400"/>
              <a:t>语言的库文件</a:t>
            </a:r>
          </a:p>
        </p:txBody>
      </p:sp>
    </p:spTree>
    <p:extLst>
      <p:ext uri="{BB962C8B-B14F-4D97-AF65-F5344CB8AC3E}">
        <p14:creationId xmlns:p14="http://schemas.microsoft.com/office/powerpoint/2010/main" val="278772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412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17</cp:revision>
  <dcterms:created xsi:type="dcterms:W3CDTF">2021-07-29T09:24:54Z</dcterms:created>
  <dcterms:modified xsi:type="dcterms:W3CDTF">2023-03-26T15:17:13Z</dcterms:modified>
</cp:coreProperties>
</file>