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0196C-96C1-4858-8B2C-E818ADCC8F89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F9C9F-EBE7-4445-810C-95F8D52B6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2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53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32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34EA527E-AD21-1B9F-253C-B17522265458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82548D-FE47-A39F-E2F1-EA4DC3C24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421875-3E85-187B-7528-CE39E5925313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i.hioier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i.hioie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3233677" y="5010880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成双成对的字典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9636" y="251571"/>
            <a:ext cx="5417127" cy="62021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字典生成式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618" y="134764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144564" y="1299395"/>
            <a:ext cx="3816424" cy="9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items=['Fruits','Books','Others']</a:t>
            </a:r>
            <a:br>
              <a:rPr lang="en-US" altLang="zh-CN" sz="2000" b="1" dirty="0"/>
            </a:br>
            <a:r>
              <a:rPr lang="en-US" altLang="zh-CN" sz="2000" b="1" dirty="0"/>
              <a:t>prices=[96,78,85]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>
            <a:off x="2788662" y="2199495"/>
            <a:ext cx="324036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73874" y="2919575"/>
            <a:ext cx="5536232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{</a:t>
            </a:r>
            <a:r>
              <a:rPr lang="en-US" altLang="zh-CN" sz="2000" b="1" dirty="0"/>
              <a:t>'FRUITS'</a:t>
            </a:r>
            <a:r>
              <a:rPr lang="en-US" altLang="zh-CN" sz="2000" dirty="0"/>
              <a:t>: 96, </a:t>
            </a:r>
            <a:r>
              <a:rPr lang="en-US" altLang="zh-CN" sz="2000" b="1" dirty="0"/>
              <a:t>'BOOKS'</a:t>
            </a:r>
            <a:r>
              <a:rPr lang="en-US" altLang="zh-CN" sz="2000" dirty="0"/>
              <a:t>: 78, </a:t>
            </a:r>
            <a:r>
              <a:rPr lang="en-US" altLang="zh-CN" sz="2000" b="1" dirty="0"/>
              <a:t>'OTHERS'</a:t>
            </a:r>
            <a:r>
              <a:rPr lang="en-US" altLang="zh-CN" sz="2000" dirty="0"/>
              <a:t>: 85}</a:t>
            </a:r>
            <a:endParaRPr lang="zh-CN" alt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66" y="1313527"/>
            <a:ext cx="1919876" cy="206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584316D-03AA-4261-BBB9-6980016214B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CDB77D63-F25B-4CC0-BBAF-02B984F4D6E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6C2FE53-4B9E-4300-A01C-7F4C01FE9CF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5600A4C2-BCE5-445E-BA66-6D6E6AD1DE4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E5097BF1-25C2-4ABA-8E5B-AFBDE778513B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1C493987-4624-5A86-C8DC-0ABF59C1A661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1F7442-E3E7-A9C7-8FBF-0C9C002D3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18EE69-EEBA-6409-C3EC-0F0F4BBBFA21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1436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9637" y="218394"/>
            <a:ext cx="6470073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字典生成式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118" y="970230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内置</a:t>
            </a:r>
            <a:r>
              <a:rPr lang="zh-CN" altLang="en-US" dirty="0"/>
              <a:t>函数</a:t>
            </a:r>
            <a:r>
              <a:rPr lang="en-US" altLang="zh-CN" dirty="0"/>
              <a:t>zip()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用于将可迭代的对象作为参数，将对象中对应的元素打包成一个元组，然后返回由这些元组组成的列表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字典生成式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>
          <a:xfrm>
            <a:off x="1395978" y="2342990"/>
            <a:ext cx="3888432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items=['Fruits','Books','Others']</a:t>
            </a:r>
            <a:br>
              <a:rPr lang="en-US" altLang="zh-CN" b="1" dirty="0"/>
            </a:br>
            <a:r>
              <a:rPr lang="en-US" altLang="zh-CN" b="1" dirty="0"/>
              <a:t>prices=[96,78,85]</a:t>
            </a:r>
            <a:br>
              <a:rPr lang="en-US" altLang="zh-CN" b="1"/>
            </a:br>
            <a:r>
              <a:rPr lang="en-US" altLang="zh-CN" b="1"/>
              <a:t>d=</a:t>
            </a:r>
            <a:r>
              <a:rPr lang="en-US" altLang="zh-CN" b="1" dirty="0"/>
              <a:t>zip(items,prices)</a:t>
            </a:r>
            <a:br>
              <a:rPr lang="en-US" altLang="zh-CN" b="1" dirty="0"/>
            </a:br>
            <a:r>
              <a:rPr lang="en-US" altLang="zh-CN" b="1" dirty="0"/>
              <a:t>print(</a:t>
            </a:r>
            <a:r>
              <a:rPr lang="en-US" altLang="zh-CN" b="1"/>
              <a:t>list(d))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37" y="3985912"/>
            <a:ext cx="5898221" cy="247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939DAC90-39AB-44EC-B7D3-40939D424E1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318000C4-EA5A-4EB8-8175-85F2F8249E8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A942AED-EAFB-4B95-BFE5-BC41876AC82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0DE0C40D-7C6E-424E-B746-15EFEFD71E0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C3922B9-2DE4-4133-B19A-C60ADA49CCB6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F7AD4BAA-2B07-EC73-01F1-759F98BB0C50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C091C-CB6E-B0D3-D602-8FCF9EB07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F6D553-72A8-4D5C-0816-AC0C1F6D51D9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5183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811" y="269567"/>
            <a:ext cx="5192758" cy="60581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知识点总结</a:t>
            </a:r>
          </a:p>
        </p:txBody>
      </p:sp>
      <p:sp>
        <p:nvSpPr>
          <p:cNvPr id="9" name="云形 8"/>
          <p:cNvSpPr/>
          <p:nvPr/>
        </p:nvSpPr>
        <p:spPr>
          <a:xfrm>
            <a:off x="811898" y="2094537"/>
            <a:ext cx="1358555" cy="108005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字典的创建</a:t>
            </a:r>
          </a:p>
        </p:txBody>
      </p:sp>
      <p:sp>
        <p:nvSpPr>
          <p:cNvPr id="11" name="云形 10"/>
          <p:cNvSpPr/>
          <p:nvPr/>
        </p:nvSpPr>
        <p:spPr>
          <a:xfrm>
            <a:off x="5222064" y="2382775"/>
            <a:ext cx="1008112" cy="76306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常用操作</a:t>
            </a:r>
            <a:endParaRPr lang="en-US" altLang="zh-CN" b="1" dirty="0"/>
          </a:p>
        </p:txBody>
      </p:sp>
      <p:sp>
        <p:nvSpPr>
          <p:cNvPr id="14" name="圆角矩形 13"/>
          <p:cNvSpPr/>
          <p:nvPr/>
        </p:nvSpPr>
        <p:spPr>
          <a:xfrm>
            <a:off x="2803716" y="2004526"/>
            <a:ext cx="2015996" cy="544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使用｛｝花括号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794395" y="2655566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内置函数</a:t>
            </a:r>
            <a:r>
              <a:rPr lang="en-US" altLang="zh-CN" b="1" dirty="0"/>
              <a:t>dict()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2145820" y="2276854"/>
            <a:ext cx="657896" cy="3272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15" idx="1"/>
          </p:cNvCxnSpPr>
          <p:nvPr/>
        </p:nvCxnSpPr>
        <p:spPr>
          <a:xfrm>
            <a:off x="2169321" y="2634563"/>
            <a:ext cx="625075" cy="294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001018" y="2112718"/>
            <a:ext cx="1797347" cy="4364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value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6229337" y="2330950"/>
            <a:ext cx="771681" cy="4333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994180" y="2651969"/>
            <a:ext cx="2016826" cy="4136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删除</a:t>
            </a:r>
            <a:r>
              <a:rPr lang="en-US" altLang="zh-CN" b="1" dirty="0"/>
              <a:t>key-value</a:t>
            </a:r>
            <a:r>
              <a:rPr lang="zh-CN" altLang="en-US" b="1" dirty="0"/>
              <a:t>对</a:t>
            </a:r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>
            <a:off x="6229336" y="2764307"/>
            <a:ext cx="764844" cy="944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001018" y="3181080"/>
            <a:ext cx="1797347" cy="467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修改</a:t>
            </a:r>
            <a:r>
              <a:rPr lang="en-US" altLang="zh-CN" b="1" dirty="0"/>
              <a:t>/</a:t>
            </a:r>
            <a:r>
              <a:rPr lang="zh-CN" altLang="en-US" b="1" dirty="0"/>
              <a:t>新增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7007966" y="3748790"/>
            <a:ext cx="1790399" cy="440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in  /not in </a:t>
            </a:r>
            <a:endParaRPr lang="zh-CN" altLang="en-US" b="1" dirty="0"/>
          </a:p>
        </p:txBody>
      </p:sp>
      <p:cxnSp>
        <p:nvCxnSpPr>
          <p:cNvPr id="53" name="直接箭头连接符 52"/>
          <p:cNvCxnSpPr>
            <a:stCxn id="11" idx="0"/>
            <a:endCxn id="56" idx="1"/>
          </p:cNvCxnSpPr>
          <p:nvPr/>
        </p:nvCxnSpPr>
        <p:spPr>
          <a:xfrm>
            <a:off x="6229337" y="2764307"/>
            <a:ext cx="771681" cy="6506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  <a:endCxn id="62" idx="1"/>
          </p:cNvCxnSpPr>
          <p:nvPr/>
        </p:nvCxnSpPr>
        <p:spPr>
          <a:xfrm>
            <a:off x="6229337" y="2764306"/>
            <a:ext cx="778629" cy="12046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2761404" y="3300670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字典生成式</a:t>
            </a:r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2166494" y="2655567"/>
            <a:ext cx="594910" cy="9181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38382" y="1480610"/>
            <a:ext cx="1504198" cy="4890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字典名</a:t>
            </a:r>
            <a:r>
              <a:rPr lang="en-US" altLang="zh-CN" b="1" dirty="0"/>
              <a:t>[key]</a:t>
            </a:r>
            <a:endParaRPr lang="zh-CN" altLang="en-US" b="1" dirty="0"/>
          </a:p>
        </p:txBody>
      </p:sp>
      <p:sp>
        <p:nvSpPr>
          <p:cNvPr id="58" name="圆角矩形 57"/>
          <p:cNvSpPr/>
          <p:nvPr/>
        </p:nvSpPr>
        <p:spPr>
          <a:xfrm>
            <a:off x="9223650" y="2112718"/>
            <a:ext cx="191614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字典名</a:t>
            </a:r>
            <a:r>
              <a:rPr lang="en-US" altLang="zh-CN" b="1" dirty="0"/>
              <a:t>.get(key)</a:t>
            </a:r>
            <a:endParaRPr lang="zh-CN" altLang="en-US" b="1" dirty="0"/>
          </a:p>
        </p:txBody>
      </p:sp>
      <p:cxnSp>
        <p:nvCxnSpPr>
          <p:cNvPr id="59" name="直接箭头连接符 58"/>
          <p:cNvCxnSpPr>
            <a:stCxn id="23" idx="3"/>
            <a:endCxn id="57" idx="1"/>
          </p:cNvCxnSpPr>
          <p:nvPr/>
        </p:nvCxnSpPr>
        <p:spPr>
          <a:xfrm flipV="1">
            <a:off x="8798364" y="1725136"/>
            <a:ext cx="440018" cy="6058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3" idx="3"/>
            <a:endCxn id="58" idx="1"/>
          </p:cNvCxnSpPr>
          <p:nvPr/>
        </p:nvCxnSpPr>
        <p:spPr>
          <a:xfrm>
            <a:off x="8798365" y="2330951"/>
            <a:ext cx="425285" cy="139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467432" y="2681535"/>
            <a:ext cx="191614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del </a:t>
            </a:r>
            <a:r>
              <a:rPr lang="zh-CN" altLang="en-US" b="1" dirty="0"/>
              <a:t>字典名</a:t>
            </a:r>
            <a:r>
              <a:rPr lang="en-US" altLang="zh-CN" b="1" dirty="0"/>
              <a:t>[key]</a:t>
            </a:r>
            <a:endParaRPr lang="zh-CN" altLang="en-US" b="1" dirty="0"/>
          </a:p>
        </p:txBody>
      </p:sp>
      <p:cxnSp>
        <p:nvCxnSpPr>
          <p:cNvPr id="71" name="直接箭头连接符 70"/>
          <p:cNvCxnSpPr>
            <a:stCxn id="37" idx="3"/>
            <a:endCxn id="70" idx="1"/>
          </p:cNvCxnSpPr>
          <p:nvPr/>
        </p:nvCxnSpPr>
        <p:spPr>
          <a:xfrm>
            <a:off x="9011007" y="2858784"/>
            <a:ext cx="456425" cy="549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6" idx="1"/>
          </p:cNvCxnSpPr>
          <p:nvPr/>
        </p:nvCxnSpPr>
        <p:spPr>
          <a:xfrm>
            <a:off x="8757492" y="3414952"/>
            <a:ext cx="658927" cy="697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9416419" y="3252549"/>
            <a:ext cx="215113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字典名</a:t>
            </a:r>
            <a:r>
              <a:rPr lang="en-US" altLang="zh-CN" b="1" dirty="0"/>
              <a:t>[key]=value</a:t>
            </a:r>
            <a:endParaRPr lang="zh-CN" altLang="en-US" b="1" dirty="0"/>
          </a:p>
        </p:txBody>
      </p:sp>
      <p:sp>
        <p:nvSpPr>
          <p:cNvPr id="28" name="矩形">
            <a:extLst>
              <a:ext uri="{FF2B5EF4-FFF2-40B4-BE49-F238E27FC236}">
                <a16:creationId xmlns:a16="http://schemas.microsoft.com/office/drawing/2014/main" id="{3AFDC096-FBDB-4167-990F-7A36EBD1899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艾茵施坦">
            <a:extLst>
              <a:ext uri="{FF2B5EF4-FFF2-40B4-BE49-F238E27FC236}">
                <a16:creationId xmlns:a16="http://schemas.microsoft.com/office/drawing/2014/main" id="{6713EABC-BC2A-4BD8-B7BE-D523B821B7E0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D44D9BD9-6911-44B9-A107-806B6FDCC72D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矩形">
            <a:extLst>
              <a:ext uri="{FF2B5EF4-FFF2-40B4-BE49-F238E27FC236}">
                <a16:creationId xmlns:a16="http://schemas.microsoft.com/office/drawing/2014/main" id="{E1D799A8-F3D7-4CB2-853B-2090D08617B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矩形">
            <a:extLst>
              <a:ext uri="{FF2B5EF4-FFF2-40B4-BE49-F238E27FC236}">
                <a16:creationId xmlns:a16="http://schemas.microsoft.com/office/drawing/2014/main" id="{CD041BA9-9EA6-461B-82B4-74E7ECF6D6B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5D69387C-7F69-E5C4-724A-7B9ACAB716D7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4C17AC-A3A9-C8B9-AB03-B036CBA39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5CDD40-D870-3F2D-BBA7-B60B37F8D819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097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8073" y="308421"/>
            <a:ext cx="4786745" cy="57321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637" y="95278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Python</a:t>
            </a:r>
            <a:r>
              <a:rPr lang="zh-CN" altLang="en-US" dirty="0"/>
              <a:t>内置的数据结构之一，与列表一样是一个可变序列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以键值对的方式存储数据，字典是一个无序的序列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96" y="2577367"/>
            <a:ext cx="545641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99" y="2577367"/>
            <a:ext cx="4323000" cy="2913062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5AA41012-6147-49AE-B4BA-41486F3E612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7A8E5165-76BE-4AA4-A949-8D3022245B4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5BBC1EF7-D14D-485E-900F-A5B8826453E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398765F-E2D9-4EFF-886D-8BBD10653BA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CF234D75-5FCF-49E8-87DD-8F1EF72DEE1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A1E22537-7AC4-0D03-D156-2E9F6EF42968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4098EDB-EAA7-51D6-9923-341B0A1400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FE664F-6289-6F48-D7A5-4DD908890285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4982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782" y="296326"/>
            <a:ext cx="5230092" cy="55110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125" y="940265"/>
            <a:ext cx="1120018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字典示意图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字典的实现原理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字典的实现原理与查字典类似，查字典是先根据部首或拼音查找汉字对应的页码，</a:t>
            </a:r>
            <a:r>
              <a:rPr lang="en-US" altLang="zh-CN" dirty="0"/>
              <a:t>Python</a:t>
            </a:r>
            <a:r>
              <a:rPr lang="zh-CN" altLang="en-US" dirty="0"/>
              <a:t>中的字典是根据</a:t>
            </a:r>
            <a:r>
              <a:rPr lang="en-US" altLang="zh-CN" dirty="0"/>
              <a:t>key</a:t>
            </a:r>
            <a:r>
              <a:rPr lang="zh-CN" altLang="en-US" dirty="0"/>
              <a:t>查找</a:t>
            </a:r>
            <a:r>
              <a:rPr lang="en-US" altLang="zh-CN" dirty="0"/>
              <a:t>value</a:t>
            </a:r>
            <a:r>
              <a:rPr lang="zh-CN" altLang="en-US" dirty="0"/>
              <a:t>所在的位置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38" y="1516330"/>
            <a:ext cx="8351838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2DCBCCE-0BAF-4FB3-A1DE-6264C54EDB8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2242702-8CA0-4D08-AD9F-CB6A75E6523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207093A-618C-438D-BFD2-C5D7FD0FF1BD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CE6D979-DF5B-4292-884F-A7DF738DF5A4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EB585ED-D606-4692-87B6-B525F00DDC3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48991650-72B3-DDE1-E640-1F612651708C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C4A3F4-ADB4-A9C5-2097-2A7D29AF6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66C2AE-55DC-5A3E-188F-8814BA9292D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7012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4650" y="290940"/>
            <a:ext cx="5564475" cy="548868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08" y="945862"/>
            <a:ext cx="10183091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最</a:t>
            </a:r>
            <a:r>
              <a:rPr lang="zh-CN" altLang="en-US" dirty="0"/>
              <a:t>常用的方式：使用花括号 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使用内置函数</a:t>
            </a:r>
            <a:r>
              <a:rPr lang="en-US" altLang="zh-CN" dirty="0"/>
              <a:t>dict()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59" y="1467983"/>
            <a:ext cx="8876418" cy="70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5" y="3111873"/>
            <a:ext cx="5603572" cy="62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28FE79B5-7883-4257-8F03-8CDEFCC1B73E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8BFC7945-9417-4488-AFA8-81ABD03043FC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8B95285-4206-4985-AD4F-415CBE225F9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2FD77B5-71DC-48AE-A8C5-9B2664710E7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0360EAA-A207-4602-9639-C8C78EFAF5C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A3DFE8D7-F5A3-6818-B2A0-CCA907037FF4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9B51AB-D026-58B3-49D0-E04D418BBB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004E58-CFCC-2BF7-313F-116921C10ECA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7993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231683"/>
            <a:ext cx="4530436" cy="61997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9" y="947192"/>
            <a:ext cx="1051286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字典中元素的获取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[]</a:t>
            </a:r>
            <a:r>
              <a:rPr lang="zh-CN" altLang="en-US" dirty="0"/>
              <a:t>取值与使用</a:t>
            </a:r>
            <a:r>
              <a:rPr lang="en-US" altLang="zh-CN" dirty="0"/>
              <a:t>get()</a:t>
            </a:r>
            <a:r>
              <a:rPr lang="zh-CN" altLang="en-US" dirty="0"/>
              <a:t>取值的区别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[]</a:t>
            </a:r>
            <a:r>
              <a:rPr lang="zh-CN" altLang="en-US" dirty="0"/>
              <a:t>如果字典中不存在指定的</a:t>
            </a:r>
            <a:r>
              <a:rPr lang="en-US" altLang="zh-CN" dirty="0"/>
              <a:t>key</a:t>
            </a:r>
            <a:r>
              <a:rPr lang="zh-CN" altLang="en-US" dirty="0"/>
              <a:t>，抛出</a:t>
            </a:r>
            <a:r>
              <a:rPr lang="en-US" altLang="zh-CN" dirty="0"/>
              <a:t>keyError</a:t>
            </a:r>
            <a:r>
              <a:rPr lang="zh-CN" altLang="en-US" dirty="0"/>
              <a:t>异常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get()</a:t>
            </a:r>
            <a:r>
              <a:rPr lang="zh-CN" altLang="en-US" dirty="0"/>
              <a:t>方法取值，如果字典中不存在指定的</a:t>
            </a:r>
            <a:r>
              <a:rPr lang="en-US" altLang="zh-CN" dirty="0"/>
              <a:t>key</a:t>
            </a:r>
            <a:r>
              <a:rPr lang="zh-CN" altLang="en-US" dirty="0"/>
              <a:t>，并不会抛出</a:t>
            </a:r>
            <a:r>
              <a:rPr lang="en-US" altLang="zh-CN" dirty="0"/>
              <a:t>KeyError</a:t>
            </a:r>
            <a:r>
              <a:rPr lang="zh-CN" altLang="en-US" dirty="0"/>
              <a:t>而是返回</a:t>
            </a:r>
            <a:r>
              <a:rPr lang="en-US" altLang="zh-CN" dirty="0"/>
              <a:t>None</a:t>
            </a:r>
            <a:r>
              <a:rPr lang="zh-CN" altLang="en-US" dirty="0"/>
              <a:t>，可以通过参数设置默认的</a:t>
            </a:r>
            <a:r>
              <a:rPr lang="en-US" altLang="zh-CN" dirty="0"/>
              <a:t>value</a:t>
            </a:r>
            <a:r>
              <a:rPr lang="zh-CN" altLang="en-US" dirty="0"/>
              <a:t>，以便指定的</a:t>
            </a:r>
            <a:r>
              <a:rPr lang="en-US" altLang="zh-CN" dirty="0"/>
              <a:t>key</a:t>
            </a:r>
            <a:r>
              <a:rPr lang="zh-CN" altLang="en-US" dirty="0"/>
              <a:t>不存在时返回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18" y="1646193"/>
            <a:ext cx="564644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74FCEAFD-DB77-4A9A-AD32-BABE94F40B81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A302D674-6ED3-4477-A3D2-36E451E2AF5F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6906563-505D-4D77-BC79-BA3C56318DC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EC123175-EC06-4188-A561-9E7609B7192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CDCEABB-13F4-42F6-9521-76B577653FD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119B7696-AA9A-F6FE-86AF-212ED7D1F651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8C5419-2896-D410-C612-878A7F8001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A02E70F-980B-4EFB-3CE8-BCA777010273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50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092" y="257071"/>
            <a:ext cx="6068291" cy="64423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820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key</a:t>
            </a:r>
            <a:r>
              <a:rPr lang="zh-CN" altLang="en-US" dirty="0"/>
              <a:t>的判断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字典元素的删除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字典元素的新增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4" y="1603471"/>
            <a:ext cx="71247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336"/>
            <a:ext cx="2507135" cy="54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03" y="5059854"/>
            <a:ext cx="2590503" cy="48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F4ED5D64-2C2F-4C54-9E6E-4CC39E9A326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艾茵施坦">
            <a:extLst>
              <a:ext uri="{FF2B5EF4-FFF2-40B4-BE49-F238E27FC236}">
                <a16:creationId xmlns:a16="http://schemas.microsoft.com/office/drawing/2014/main" id="{EC3FF676-891E-457B-8AB5-8D98DE235AAA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888AD23-B94E-4BF1-AABC-4987D974938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C309C427-F6C1-42A5-A33A-1A9D167FD85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24966EF-4480-4206-9D68-EDFDBB9989B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38D719AD-4B99-449F-5771-FB720A25F7CB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5AD4E1-C83F-6D62-5C20-84C51CEB18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58E538-FA5E-E7FB-3393-97AA694A8E51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3644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636" y="108440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获取字典视图的三个方法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31" y="1808018"/>
            <a:ext cx="50212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6E33ADDB-C671-4F47-BE67-FC6AD639237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6838410D-DD44-4D76-BBB7-241E67A46A4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760C243-0115-4683-9A50-18B5B6343DE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61B45F7-3FC1-4573-9CC6-4524AEF6A20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D2BEE65C-1C23-4179-BEA3-F206D9D2FC2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" name="艾茵施坦">
            <a:extLst>
              <a:ext uri="{FF2B5EF4-FFF2-40B4-BE49-F238E27FC236}">
                <a16:creationId xmlns:a16="http://schemas.microsoft.com/office/drawing/2014/main" id="{E24DC368-A58F-C3F9-DA4E-9CC4D3483D8F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4BEDBE-C8BA-6ACA-0CAF-5F037FA47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5AEE72-63DD-B398-BC3D-3A01CCBCB60B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C03431D-0C51-4CD3-B7A9-AD826A2F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92" y="257071"/>
            <a:ext cx="6068291" cy="64423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2916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54" y="104284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字典元素的遍历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1" y="1706909"/>
            <a:ext cx="3255225" cy="110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41CF5849-3FF8-46D6-BCBA-5E830D585CB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60BA3F7C-30D7-4474-BD44-E08B78325005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06A7204-C200-4FA4-90E5-1B30E49E250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3A103F18-E69D-4EC6-947B-24C7111ACC78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87C6402-7582-4CAF-9139-9F53AEA4C6C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B22B3F5B-98E2-CDBD-21DD-250C7BF463FA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13D708-F52E-EECB-BCA7-2427379F25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9E66587-7460-F349-08D4-6661C7E0CF59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com</a:t>
            </a:r>
            <a:endParaRPr lang="zh-CN" altLang="en-US" sz="100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5CF86F31-C2A4-44F3-08A0-BB56A28D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92" y="257071"/>
            <a:ext cx="6068291" cy="644234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32293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0702" y="200320"/>
            <a:ext cx="9178636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字典的特点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66643"/>
            <a:ext cx="11464636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字典</a:t>
            </a:r>
            <a:r>
              <a:rPr lang="zh-CN" altLang="en-US" dirty="0"/>
              <a:t>中的所有元素都是一个 </a:t>
            </a:r>
            <a:r>
              <a:rPr lang="en-US" altLang="zh-CN" dirty="0"/>
              <a:t>key-value</a:t>
            </a:r>
            <a:r>
              <a:rPr lang="zh-CN" altLang="en-US" dirty="0"/>
              <a:t>对，</a:t>
            </a:r>
            <a:r>
              <a:rPr lang="en-US" altLang="zh-CN" dirty="0"/>
              <a:t>key</a:t>
            </a:r>
            <a:r>
              <a:rPr lang="zh-CN" altLang="en-US" dirty="0"/>
              <a:t>不允许重复， </a:t>
            </a:r>
            <a:r>
              <a:rPr lang="en-US" altLang="zh-CN" dirty="0"/>
              <a:t>value</a:t>
            </a:r>
            <a:r>
              <a:rPr lang="zh-CN" altLang="en-US" dirty="0"/>
              <a:t>可以重复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字典中的元素是无序的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字典中的</a:t>
            </a:r>
            <a:r>
              <a:rPr lang="en-US" altLang="zh-CN" dirty="0"/>
              <a:t>key</a:t>
            </a:r>
            <a:r>
              <a:rPr lang="zh-CN" altLang="en-US" dirty="0"/>
              <a:t>必须是不可变对象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字典也可以根据需要动态地伸缩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字典会浪费较大的内存，是一种使用空间换时间</a:t>
            </a:r>
            <a:r>
              <a:rPr lang="zh-CN" altLang="en-US"/>
              <a:t>的数据结构</a:t>
            </a:r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677EECD4-6C29-496D-A257-5B5709209CD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A9FF1F24-2570-4A5F-A359-360089BDD6BE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A5F47B6A-E8E7-48FE-92D9-88ED72212BC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4C7EFE21-E9EF-4E88-BEBB-BC5EE35E4DD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47E40ECB-C903-46FF-91B8-FFB492B0D2D7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7C504FC3-9713-DFB2-717D-CE7B5CCF8518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1057FA-ED63-4D69-111C-B8B9C95AB3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D0A1F09-065E-34FC-9351-C0879CF5AFCE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721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537</Words>
  <Application>Microsoft Office PowerPoint</Application>
  <PresentationFormat>宽屏</PresentationFormat>
  <Paragraphs>110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什么是字典</vt:lpstr>
      <vt:lpstr>什么是字典</vt:lpstr>
      <vt:lpstr>字典的创建</vt:lpstr>
      <vt:lpstr>字典的常用操作</vt:lpstr>
      <vt:lpstr>字典的常用操作</vt:lpstr>
      <vt:lpstr>字典的常用操作</vt:lpstr>
      <vt:lpstr>字典的常用操作</vt:lpstr>
      <vt:lpstr>字典的特点</vt:lpstr>
      <vt:lpstr>字典生成式</vt:lpstr>
      <vt:lpstr>字典生成式</vt:lpstr>
      <vt:lpstr>知识点总结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25</cp:revision>
  <dcterms:created xsi:type="dcterms:W3CDTF">2021-07-29T09:24:54Z</dcterms:created>
  <dcterms:modified xsi:type="dcterms:W3CDTF">2023-03-26T15:41:18Z</dcterms:modified>
</cp:coreProperties>
</file>