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05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E654FC-88ED-D5FB-2682-E3AF1457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7" y="914833"/>
            <a:ext cx="7658100" cy="4695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EA52AC-5F73-3FB1-BE3E-C5D643DC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96" y="3771034"/>
            <a:ext cx="1550165" cy="4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D30F3F-A924-9692-BECE-DA6FF7AA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8" y="941243"/>
            <a:ext cx="5724525" cy="142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A0DD25-615C-3AF5-0DD0-80EA8822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75" y="2452255"/>
            <a:ext cx="1552575" cy="213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42CD41-1C7C-1663-C5DE-983636D34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4746048"/>
            <a:ext cx="1987983" cy="4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8C8F8-95C6-1091-4E0C-456190DE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7" y="947304"/>
            <a:ext cx="4362450" cy="1181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2227D3-5892-91DD-A5C7-C6BC1776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2" y="2072987"/>
            <a:ext cx="2895600" cy="217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C5760C-F24A-417E-1914-9C04FB9F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69" y="4371108"/>
            <a:ext cx="2047300" cy="5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569142-7B10-6675-6B8D-6B816DAA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87582"/>
            <a:ext cx="5943600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E57CEE-7742-27B0-F1F3-7D643CD23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61" y="2381682"/>
            <a:ext cx="1200150" cy="115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20514C-8091-A792-A74E-2B124191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016" y="3651538"/>
            <a:ext cx="1814804" cy="4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6E31DB-C5E4-220E-5612-E5211187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39944"/>
            <a:ext cx="5829300" cy="1514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46C934-7568-6ABA-7A1D-EF57A1C2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59" y="2352675"/>
            <a:ext cx="1181100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A19EB9-2586-BCC2-5171-6517EF9C0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731" y="3512561"/>
            <a:ext cx="1954692" cy="4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BAA63A-6E8B-2B3E-1E3C-2A69897C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0" y="975446"/>
            <a:ext cx="5048250" cy="1457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BBC8D4-AAA7-C15B-031E-7C48BD88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89" y="2432771"/>
            <a:ext cx="5781675" cy="1733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9EA339-36CE-B6F6-1BDD-CA1F1FB9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16" y="4366346"/>
            <a:ext cx="1612270" cy="9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8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C0A840-363B-9297-22DF-3F763BC9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6564"/>
            <a:ext cx="5486400" cy="1838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6DE07C-490A-93F7-334E-2002E200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05" y="2698172"/>
            <a:ext cx="5762625" cy="175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170A91-7A17-AE4D-4A88-FFBC57FB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80" y="4629150"/>
            <a:ext cx="1962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6C4E48-3DE8-9A6C-C837-DE95C154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" y="869887"/>
            <a:ext cx="7335116" cy="53880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E9DAD3-5DD6-B143-C610-0376C669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80" y="3428999"/>
            <a:ext cx="16510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1F56E0-F81E-C167-3532-6A605E0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0" y="908772"/>
            <a:ext cx="9275186" cy="53576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E0B72F-44EA-2C4F-682D-59729891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53" y="4701885"/>
            <a:ext cx="1588156" cy="4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392E8A-EAEA-2C80-4080-FD7D2F18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0" y="823932"/>
            <a:ext cx="10053384" cy="5784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B25C84-B951-9A9E-58D6-6BD6A59C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24" y="4634344"/>
            <a:ext cx="1546514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F9D062-2482-553C-64A5-7BEB33A8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4" y="836469"/>
            <a:ext cx="6000750" cy="194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D5D37C-27B6-1106-ECCE-51A6013B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99" y="2877849"/>
            <a:ext cx="1362075" cy="2085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716A37-B4D7-FA9B-572C-5E31F6BA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973" y="5062104"/>
            <a:ext cx="1584413" cy="4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3321FC-1955-8ABF-FA88-7F804DF3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2" y="824012"/>
            <a:ext cx="6144489" cy="5751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1D0718-0110-0EB2-70B7-441EE3B2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87" y="2951451"/>
            <a:ext cx="134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281CD-003C-DE04-B762-3FD4658E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5" y="849238"/>
            <a:ext cx="6269986" cy="56831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12459A-3CE7-53C1-C815-5885B81D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18" y="3243153"/>
            <a:ext cx="1457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A4BE6C-2F51-E0BF-98F2-CCE453B7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913534"/>
            <a:ext cx="433387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4BC85D-53AE-24F9-FB3D-6E06ACBB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1967346"/>
            <a:ext cx="1743075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01BD22-1F6C-C1E9-E30C-7023C80B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66" y="4408343"/>
            <a:ext cx="1689825" cy="4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A3E133-5A11-DED1-D85F-28E6BBB3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30" y="2428441"/>
            <a:ext cx="3228975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73729F-DBF8-3807-17A8-1ACD13E9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92" y="4628283"/>
            <a:ext cx="1671101" cy="4840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CADA26-49B8-F3CA-B892-4B805C7E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884092"/>
            <a:ext cx="5514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5DB67A-39F9-9E1C-30EA-B0A44BB7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87568"/>
            <a:ext cx="5791200" cy="1419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D6773A-D281-CF56-EE41-AEFE76EA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40" y="2512868"/>
            <a:ext cx="1400175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50C11C-3F4F-4778-B870-9D2BDF93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65" y="4768128"/>
            <a:ext cx="13906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F3A6A1-E35F-DB42-0858-82B4C040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3" y="894051"/>
            <a:ext cx="8362950" cy="3019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C7F2ED-AFA6-B179-29AE-C05D4098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13" y="3730768"/>
            <a:ext cx="1512735" cy="5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E12F19-FB41-E396-7BAB-5BEF89E1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561" y="3741163"/>
            <a:ext cx="1449963" cy="4562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B9066B-E2EF-DD74-8B21-F90A94EA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893188"/>
            <a:ext cx="85344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062971-D784-18B0-DBE7-D6FF814F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982530"/>
            <a:ext cx="11118273" cy="3048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101747-7291-578B-BE10-8BC407409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2" y="3928628"/>
            <a:ext cx="1493325" cy="4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EFFD4C-756A-522D-133B-63C057F9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4" y="1007053"/>
            <a:ext cx="8286750" cy="3790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BBF4E-F83E-BC3E-50F4-C2BFC1B5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3768869"/>
            <a:ext cx="1568740" cy="4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</Words>
  <Application>Microsoft Office PowerPoint</Application>
  <PresentationFormat>宽屏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54</cp:revision>
  <dcterms:created xsi:type="dcterms:W3CDTF">2021-07-29T09:24:54Z</dcterms:created>
  <dcterms:modified xsi:type="dcterms:W3CDTF">2023-04-04T13:26:41Z</dcterms:modified>
</cp:coreProperties>
</file>